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63" r:id="rId7"/>
    <p:sldId id="266" r:id="rId8"/>
    <p:sldId id="271" r:id="rId9"/>
    <p:sldId id="299" r:id="rId10"/>
    <p:sldId id="300" r:id="rId11"/>
    <p:sldId id="305" r:id="rId12"/>
    <p:sldId id="307" r:id="rId13"/>
    <p:sldId id="285" r:id="rId14"/>
    <p:sldId id="286" r:id="rId15"/>
    <p:sldId id="288" r:id="rId16"/>
    <p:sldId id="30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204" autoAdjust="0"/>
  </p:normalViewPr>
  <p:slideViewPr>
    <p:cSldViewPr>
      <p:cViewPr varScale="1">
        <p:scale>
          <a:sx n="76" d="100"/>
          <a:sy n="76" d="100"/>
        </p:scale>
        <p:origin x="10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4.08.23 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0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66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4 August, 2023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31.xml"/><Relationship Id="rId41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2023/2024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674860" y="2397859"/>
            <a:ext cx="678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Проявява интерес и грижа към опазване на околната среда и разделно събиране на отпадъците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/адрес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своето училище.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Здравословно и балансирано хранене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</a:t>
            </a:r>
            <a:r>
              <a:rPr lang="ru-RU" sz="2800" b="1" dirty="0" err="1">
                <a:solidFill>
                  <a:srgbClr val="000000"/>
                </a:solidFill>
              </a:rPr>
              <a:t>Важността</a:t>
            </a:r>
            <a:r>
              <a:rPr lang="ru-RU" sz="2800" b="1" dirty="0">
                <a:solidFill>
                  <a:srgbClr val="000000"/>
                </a:solidFill>
              </a:rPr>
              <a:t> от </a:t>
            </a:r>
            <a:r>
              <a:rPr lang="ru-RU" sz="2800" b="1" dirty="0" err="1">
                <a:solidFill>
                  <a:srgbClr val="000000"/>
                </a:solidFill>
              </a:rPr>
              <a:t>хидратацията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Активно движение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Устойчив начин на живот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своето училище 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5" ma:contentTypeDescription="Create a new document." ma:contentTypeScope="" ma:versionID="8cb903f258f93be2c8814c16a4a437ac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41cc9e5199809c4f3f37c25fc4a0a402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4AA60-FB33-4EEE-8BEC-BB0BF687A8C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d683b28-4ee0-4d4a-a86f-510287d05166"/>
    <ds:schemaRef ds:uri="http://purl.org/dc/terms/"/>
    <ds:schemaRef ds:uri="http://schemas.microsoft.com/office/2006/documentManagement/types"/>
    <ds:schemaRef ds:uri="ad1b3a96-f0c6-41cd-928c-229627538f80"/>
    <ds:schemaRef ds:uri="http://www.w3.org/XML/1998/namespace"/>
    <ds:schemaRef ds:uri="http://purl.org/dc/dcmitype/"/>
    <ds:schemaRef ds:uri="0f9d7fb1-e9d0-4fb5-9aae-e5a449fb9dcc"/>
    <ds:schemaRef ds:uri="4e7920a8-b834-465c-8c67-135b2d38a904"/>
  </ds:schemaRefs>
</ds:datastoreItem>
</file>

<file path=customXml/itemProps2.xml><?xml version="1.0" encoding="utf-8"?>
<ds:datastoreItem xmlns:ds="http://schemas.openxmlformats.org/officeDocument/2006/customXml" ds:itemID="{267FDF29-E1F7-408A-BD2A-F7FB460E04FF}"/>
</file>

<file path=customXml/itemProps3.xml><?xml version="1.0" encoding="utf-8"?>
<ds:datastoreItem xmlns:ds="http://schemas.openxmlformats.org/officeDocument/2006/customXml" ds:itemID="{E0A0A1EC-FC93-4D5F-A555-6AF1B0086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467</Words>
  <Application>Microsoft Macintosh PowerPoint</Application>
  <PresentationFormat>Custom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Nestle_Brush</vt:lpstr>
      <vt:lpstr>Nestle_BrushAR</vt:lpstr>
      <vt:lpstr>Open Sans</vt:lpstr>
      <vt:lpstr>Nestle Text TF Light</vt:lpstr>
      <vt:lpstr>Nestle_ScriptGRK</vt:lpstr>
      <vt:lpstr>Nestle_ScriptARA</vt:lpstr>
      <vt:lpstr>Nestle_ScriptCYR</vt:lpstr>
      <vt:lpstr>Calibri</vt:lpstr>
      <vt:lpstr>Nestle_ScriptVIT</vt:lpstr>
      <vt:lpstr>Arial</vt:lpstr>
      <vt:lpstr>Nestle_Text Book</vt:lpstr>
      <vt:lpstr>Nestle_ScriptEUR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Анастасия Константинова Каменарова</cp:lastModifiedBy>
  <cp:revision>265</cp:revision>
  <dcterms:created xsi:type="dcterms:W3CDTF">2006-08-16T00:00:00Z</dcterms:created>
  <dcterms:modified xsi:type="dcterms:W3CDTF">2023-08-04T10:52:59Z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