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custom-properties+xml" PartName="/docProps/custom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24.xml"/>
  <Override ContentType="application/vnd.openxmlformats-officedocument.presentationml.slideLayout+xml" PartName="/ppt/slideLayouts/slideLayout37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29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40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33.xml"/>
  <Override ContentType="application/vnd.openxmlformats-officedocument.presentationml.slideLayout+xml" PartName="/ppt/slideLayouts/slideLayout25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38.xml"/>
  <Override ContentType="application/vnd.openxmlformats-officedocument.presentationml.slideLayout+xml" PartName="/ppt/slideLayouts/slideLayout42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34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21.xml"/>
  <Override ContentType="application/vnd.openxmlformats-officedocument.presentationml.slideLayout+xml" PartName="/ppt/slideLayouts/slideLayout30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43.xml"/>
  <Override ContentType="application/vnd.openxmlformats-officedocument.presentationml.slideLayout+xml" PartName="/ppt/slideLayouts/slideLayout26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39.xml"/>
  <Override ContentType="application/vnd.openxmlformats-officedocument.presentationml.slideLayout+xml" PartName="/ppt/slideLayouts/slideLayout35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31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36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8.xml"/>
  <Override ContentType="application/vnd.openxmlformats-officedocument.presentationml.slideLayout+xml" PartName="/ppt/slideLayouts/slideLayout27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41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32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12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custom-properties" Target="docProps/custom.xml"/><Relationship Id="rId2" Type="http://schemas.openxmlformats.org/package/2006/relationships/metadata/core-properties" Target="docProps/core.xml"/><Relationship Id="rId3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4"/>
    <p:sldMasterId id="2147483660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</p:sldIdLst>
  <p:sldSz cy="10287000" cx="18288000"/>
  <p:notesSz cx="6858000" cy="9144000"/>
  <p:embeddedFontLst>
    <p:embeddedFont>
      <p:font typeface="Open Sans"/>
      <p:regular r:id="rId19"/>
      <p:bold r:id="rId20"/>
      <p:italic r:id="rId21"/>
      <p:boldItalic r:id="rId22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GoogleSlidesCustomDataVersion2">
      <go:slidesCustomData xmlns:go="http://customooxmlschemas.google.com/" r:id="rId23" roundtripDataSignature="AMtx7mgg6lw3t2Pol81ds+flufc/4EOE+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6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OpenSans-bold.fntdata"/><Relationship Id="rId22" Type="http://schemas.openxmlformats.org/officeDocument/2006/relationships/font" Target="fonts/OpenSans-boldItalic.fntdata"/><Relationship Id="rId21" Type="http://schemas.openxmlformats.org/officeDocument/2006/relationships/font" Target="fonts/OpenSans-italic.fntdata"/><Relationship Id="rId23" Type="http://customschemas.google.com/relationships/presentationmetadata" Target="metadata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5" Type="http://schemas.openxmlformats.org/officeDocument/2006/relationships/slideMaster" Target="slideMasters/slideMaster2.xml"/><Relationship Id="rId6" Type="http://schemas.openxmlformats.org/officeDocument/2006/relationships/notesMaster" Target="notesMasters/notesMaster1.xml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11" Type="http://schemas.openxmlformats.org/officeDocument/2006/relationships/slide" Target="slides/slide5.xml"/><Relationship Id="rId10" Type="http://schemas.openxmlformats.org/officeDocument/2006/relationships/slide" Target="slides/slide4.xml"/><Relationship Id="rId13" Type="http://schemas.openxmlformats.org/officeDocument/2006/relationships/slide" Target="slides/slide7.xml"/><Relationship Id="rId12" Type="http://schemas.openxmlformats.org/officeDocument/2006/relationships/slide" Target="slides/slide6.xml"/><Relationship Id="rId15" Type="http://schemas.openxmlformats.org/officeDocument/2006/relationships/slide" Target="slides/slide9.xml"/><Relationship Id="rId14" Type="http://schemas.openxmlformats.org/officeDocument/2006/relationships/slide" Target="slides/slide8.xml"/><Relationship Id="rId17" Type="http://schemas.openxmlformats.org/officeDocument/2006/relationships/slide" Target="slides/slide11.xml"/><Relationship Id="rId16" Type="http://schemas.openxmlformats.org/officeDocument/2006/relationships/slide" Target="slides/slide10.xml"/><Relationship Id="rId19" Type="http://schemas.openxmlformats.org/officeDocument/2006/relationships/font" Target="fonts/OpenSans-regular.fntdata"/><Relationship Id="rId18" Type="http://schemas.openxmlformats.org/officeDocument/2006/relationships/slide" Target="slides/slide12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ru-RU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11" name="Shape 4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2" name="Google Shape;412;p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13" name="Google Shape;413;p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24" name="Shape 5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5" name="Google Shape;525;p1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526" name="Google Shape;526;p10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27" name="Google Shape;527;p10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33" name="Shape 5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4" name="Google Shape;534;p1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535" name="Google Shape;535;p1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36" name="Google Shape;536;p11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46" name="Shape 5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7" name="Google Shape;547;p1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548" name="Google Shape;548;p1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49" name="Google Shape;549;p12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19" name="Shape 4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0" name="Google Shape;420;p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21" name="Google Shape;421;p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31" name="Shape 4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2" name="Google Shape;432;p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33" name="Google Shape;433;p3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34" name="Google Shape;434;p3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39" name="Shape 4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" name="Google Shape;440;p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41" name="Google Shape;441;p4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42" name="Google Shape;442;p4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54" name="Shape 4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5" name="Google Shape;455;p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56" name="Google Shape;456;p5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57" name="Google Shape;457;p5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69" name="Shape 4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0" name="Google Shape;470;p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71" name="Google Shape;471;p6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72" name="Google Shape;472;p6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84" name="Shape 4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5" name="Google Shape;485;p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86" name="Google Shape;486;p7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87" name="Google Shape;487;p7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99" name="Shape 4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0" name="Google Shape;500;p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501" name="Google Shape;501;p8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02" name="Google Shape;502;p8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14" name="Shape 5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5" name="Google Shape;515;p9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516" name="Google Shape;516;p9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17" name="Google Shape;517;p9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.png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.png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2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.png"/></Relationships>
</file>

<file path=ppt/slideLayouts/_rels/slideLayout2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.png"/></Relationships>
</file>

<file path=ppt/slideLayouts/_rels/slideLayout2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8.png"/></Relationships>
</file>

<file path=ppt/slideLayouts/_rels/slideLayout2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4.png"/></Relationships>
</file>

<file path=ppt/slideLayouts/_rels/slideLayout2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
</file>

<file path=ppt/slideLayouts/_rels/slideLayout3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
</file>

<file path=ppt/slideLayouts/_rels/slideLayout3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3.png"/></Relationships>
</file>

<file path=ppt/slideLayouts/_rels/slideLayout3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3.png"/></Relationships>
</file>

<file path=ppt/slideLayouts/_rels/slideLayout3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3.png"/></Relationships>
</file>

<file path=ppt/slideLayouts/_rels/slideLayout3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3.png"/></Relationships>
</file>

<file path=ppt/slideLayouts/_rels/slideLayout3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3.png"/></Relationships>
</file>

<file path=ppt/slideLayouts/_rels/slideLayout3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4.png"/></Relationships>
</file>

<file path=ppt/slideLayouts/_rels/slideLayout3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
</file>

<file path=ppt/slideLayouts/_rels/slideLayout4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5.png"/><Relationship Id="rId3" Type="http://schemas.openxmlformats.org/officeDocument/2006/relationships/image" Target="../media/image6.png"/><Relationship Id="rId4" Type="http://schemas.openxmlformats.org/officeDocument/2006/relationships/image" Target="../media/image8.png"/><Relationship Id="rId5" Type="http://schemas.openxmlformats.org/officeDocument/2006/relationships/image" Target="../media/image4.png"/><Relationship Id="rId6" Type="http://schemas.openxmlformats.org/officeDocument/2006/relationships/image" Target="../media/image11.png"/><Relationship Id="rId7" Type="http://schemas.openxmlformats.org/officeDocument/2006/relationships/image" Target="../media/image7.png"/><Relationship Id="rId8" Type="http://schemas.openxmlformats.org/officeDocument/2006/relationships/image" Target="../media/image15.png"/></Relationships>
</file>

<file path=ppt/slideLayouts/_rels/slideLayout4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14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" name="Google Shape;17;p14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8" name="Google Shape;18;p14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23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4" name="Google Shape;74;p23"/>
          <p:cNvSpPr txBox="1"/>
          <p:nvPr>
            <p:ph idx="1" type="body"/>
          </p:nvPr>
        </p:nvSpPr>
        <p:spPr>
          <a:xfrm rot="5400000">
            <a:off x="2309019" y="-251618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5" name="Google Shape;75;p23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23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7" name="Google Shape;77;p23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type="vertTitleAndTx">
  <p:cSld name="VERTICAL_TITLE_AND_VERTICAL_TEXT"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24"/>
          <p:cNvSpPr txBox="1"/>
          <p:nvPr>
            <p:ph type="title"/>
          </p:nvPr>
        </p:nvSpPr>
        <p:spPr>
          <a:xfrm rot="5400000">
            <a:off x="4732338" y="2171701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0" name="Google Shape;80;p24"/>
          <p:cNvSpPr txBox="1"/>
          <p:nvPr>
            <p:ph idx="1" type="body"/>
          </p:nvPr>
        </p:nvSpPr>
        <p:spPr>
          <a:xfrm rot="5400000">
            <a:off x="541338" y="190500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1" name="Google Shape;81;p24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2" name="Google Shape;82;p24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3" name="Google Shape;83;p24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showMasterSp="0">
  <p:cSld name="Title Slide"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26"/>
          <p:cNvSpPr/>
          <p:nvPr>
            <p:ph idx="2" type="pic"/>
          </p:nvPr>
        </p:nvSpPr>
        <p:spPr>
          <a:xfrm>
            <a:off x="486000" y="1729525"/>
            <a:ext cx="17312400" cy="8069774"/>
          </a:xfrm>
          <a:prstGeom prst="rect">
            <a:avLst/>
          </a:prstGeom>
          <a:solidFill>
            <a:schemeClr val="dk2"/>
          </a:solidFill>
          <a:ln>
            <a:noFill/>
          </a:ln>
        </p:spPr>
      </p:sp>
      <p:sp>
        <p:nvSpPr>
          <p:cNvPr id="93" name="Google Shape;93;p26"/>
          <p:cNvSpPr txBox="1"/>
          <p:nvPr>
            <p:ph type="ctrTitle"/>
          </p:nvPr>
        </p:nvSpPr>
        <p:spPr>
          <a:xfrm>
            <a:off x="1992599" y="2860289"/>
            <a:ext cx="9766361" cy="2024012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algn="l">
              <a:lnSpc>
                <a:spcPct val="83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Arial"/>
              <a:buNone/>
              <a:defRPr sz="48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4" name="Google Shape;94;p26"/>
          <p:cNvSpPr txBox="1"/>
          <p:nvPr>
            <p:ph idx="1" type="body"/>
          </p:nvPr>
        </p:nvSpPr>
        <p:spPr>
          <a:xfrm>
            <a:off x="1992600" y="5143500"/>
            <a:ext cx="5670000" cy="486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sz="3000">
                <a:solidFill>
                  <a:schemeClr val="lt1"/>
                </a:solidFill>
              </a:defRPr>
            </a:lvl1pPr>
            <a:lvl2pPr indent="-342900" lvl="1" marL="91440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2"/>
              </a:buClr>
              <a:buSzPts val="1800"/>
              <a:buChar char="​"/>
              <a:defRPr/>
            </a:lvl4pPr>
            <a:lvl5pPr indent="-342900" lvl="4" marL="228600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2"/>
              </a:buClr>
              <a:buSzPts val="1800"/>
              <a:buChar char="​"/>
              <a:defRPr/>
            </a:lvl5pPr>
            <a:lvl6pPr indent="-342900" lvl="5" marL="274320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2"/>
              </a:buClr>
              <a:buSzPts val="1800"/>
              <a:buChar char="​"/>
              <a:defRPr/>
            </a:lvl7pPr>
            <a:lvl8pPr indent="-342900" lvl="7" marL="365760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2"/>
              </a:buClr>
              <a:buSzPts val="1800"/>
              <a:buChar char="​"/>
              <a:defRPr/>
            </a:lvl8pPr>
            <a:lvl9pPr indent="-342900" lvl="8" marL="411480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2"/>
              </a:buClr>
              <a:buSzPts val="1800"/>
              <a:buChar char="​"/>
              <a:defRPr/>
            </a:lvl9pPr>
          </a:lstStyle>
          <a:p/>
        </p:txBody>
      </p:sp>
      <p:pic>
        <p:nvPicPr>
          <p:cNvPr id="95" name="Google Shape;95;p2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487448" y="394519"/>
            <a:ext cx="4149207" cy="110519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 Color">
  <p:cSld name="Title Slide Color"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27"/>
          <p:cNvSpPr/>
          <p:nvPr/>
        </p:nvSpPr>
        <p:spPr>
          <a:xfrm>
            <a:off x="0" y="0"/>
            <a:ext cx="18288000" cy="10287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54000" lIns="108000" spcFirstLastPara="1" rIns="108000" wrap="square" tIns="540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0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8" name="Google Shape;98;p27"/>
          <p:cNvSpPr txBox="1"/>
          <p:nvPr>
            <p:ph idx="1" type="body"/>
          </p:nvPr>
        </p:nvSpPr>
        <p:spPr>
          <a:xfrm>
            <a:off x="485999" y="2374108"/>
            <a:ext cx="17311463" cy="742473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50"/>
              <a:buNone/>
              <a:defRPr sz="150"/>
            </a:lvl1pPr>
            <a:lvl2pPr indent="-342900" lvl="1" marL="91440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2"/>
              </a:buClr>
              <a:buSzPts val="1800"/>
              <a:buChar char="​"/>
              <a:defRPr/>
            </a:lvl4pPr>
            <a:lvl5pPr indent="-342900" lvl="4" marL="228600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2"/>
              </a:buClr>
              <a:buSzPts val="1800"/>
              <a:buChar char="​"/>
              <a:defRPr/>
            </a:lvl5pPr>
            <a:lvl6pPr indent="-342900" lvl="5" marL="274320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2"/>
              </a:buClr>
              <a:buSzPts val="1800"/>
              <a:buChar char="​"/>
              <a:defRPr/>
            </a:lvl7pPr>
            <a:lvl8pPr indent="-342900" lvl="7" marL="365760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2"/>
              </a:buClr>
              <a:buSzPts val="1800"/>
              <a:buChar char="​"/>
              <a:defRPr/>
            </a:lvl8pPr>
            <a:lvl9pPr indent="-342900" lvl="8" marL="411480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2"/>
              </a:buClr>
              <a:buSzPts val="1800"/>
              <a:buChar char="​"/>
              <a:defRPr/>
            </a:lvl9pPr>
          </a:lstStyle>
          <a:p/>
        </p:txBody>
      </p:sp>
      <p:sp>
        <p:nvSpPr>
          <p:cNvPr id="99" name="Google Shape;99;p27"/>
          <p:cNvSpPr txBox="1"/>
          <p:nvPr>
            <p:ph type="ctrTitle"/>
          </p:nvPr>
        </p:nvSpPr>
        <p:spPr>
          <a:xfrm>
            <a:off x="1992599" y="2860289"/>
            <a:ext cx="9766361" cy="2024012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algn="l">
              <a:lnSpc>
                <a:spcPct val="83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Arial"/>
              <a:buNone/>
              <a:defRPr sz="48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0" name="Google Shape;100;p27"/>
          <p:cNvSpPr txBox="1"/>
          <p:nvPr>
            <p:ph idx="2" type="body"/>
          </p:nvPr>
        </p:nvSpPr>
        <p:spPr>
          <a:xfrm>
            <a:off x="1992600" y="5146200"/>
            <a:ext cx="8910000" cy="486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sz="3000">
                <a:solidFill>
                  <a:schemeClr val="lt1"/>
                </a:solidFill>
              </a:defRPr>
            </a:lvl1pPr>
            <a:lvl2pPr indent="-342900" lvl="1" marL="91440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2"/>
              </a:buClr>
              <a:buSzPts val="1800"/>
              <a:buChar char="​"/>
              <a:defRPr/>
            </a:lvl4pPr>
            <a:lvl5pPr indent="-342900" lvl="4" marL="228600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2"/>
              </a:buClr>
              <a:buSzPts val="1800"/>
              <a:buChar char="​"/>
              <a:defRPr/>
            </a:lvl5pPr>
            <a:lvl6pPr indent="-342900" lvl="5" marL="274320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2"/>
              </a:buClr>
              <a:buSzPts val="1800"/>
              <a:buChar char="​"/>
              <a:defRPr/>
            </a:lvl7pPr>
            <a:lvl8pPr indent="-342900" lvl="7" marL="365760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2"/>
              </a:buClr>
              <a:buSzPts val="1800"/>
              <a:buChar char="​"/>
              <a:defRPr/>
            </a:lvl8pPr>
            <a:lvl9pPr indent="-342900" lvl="8" marL="411480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2"/>
              </a:buClr>
              <a:buSzPts val="1800"/>
              <a:buChar char="​"/>
              <a:defRPr/>
            </a:lvl9pPr>
          </a:lstStyle>
          <a:p/>
        </p:txBody>
      </p:sp>
      <p:pic>
        <p:nvPicPr>
          <p:cNvPr id="101" name="Google Shape;101;p2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487448" y="394519"/>
            <a:ext cx="4149207" cy="110519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 Image">
  <p:cSld name="Title Slide Image"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28"/>
          <p:cNvSpPr/>
          <p:nvPr>
            <p:ph idx="2" type="pic"/>
          </p:nvPr>
        </p:nvSpPr>
        <p:spPr>
          <a:xfrm>
            <a:off x="0" y="0"/>
            <a:ext cx="18288000" cy="10287000"/>
          </a:xfrm>
          <a:prstGeom prst="rect">
            <a:avLst/>
          </a:prstGeom>
          <a:solidFill>
            <a:schemeClr val="dk2"/>
          </a:solidFill>
          <a:ln>
            <a:noFill/>
          </a:ln>
        </p:spPr>
      </p:sp>
      <p:sp>
        <p:nvSpPr>
          <p:cNvPr id="104" name="Google Shape;104;p28"/>
          <p:cNvSpPr txBox="1"/>
          <p:nvPr>
            <p:ph type="ctrTitle"/>
          </p:nvPr>
        </p:nvSpPr>
        <p:spPr>
          <a:xfrm>
            <a:off x="2025000" y="4097300"/>
            <a:ext cx="10033200" cy="966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83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Arial"/>
              <a:buNone/>
              <a:defRPr sz="48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5" name="Google Shape;105;p28"/>
          <p:cNvSpPr txBox="1"/>
          <p:nvPr>
            <p:ph idx="1" type="body"/>
          </p:nvPr>
        </p:nvSpPr>
        <p:spPr>
          <a:xfrm>
            <a:off x="2025000" y="5343300"/>
            <a:ext cx="4951800" cy="367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1pPr>
            <a:lvl2pPr indent="-342900" lvl="1" marL="91440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2"/>
              </a:buClr>
              <a:buSzPts val="1800"/>
              <a:buChar char="​"/>
              <a:defRPr/>
            </a:lvl4pPr>
            <a:lvl5pPr indent="-342900" lvl="4" marL="228600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2"/>
              </a:buClr>
              <a:buSzPts val="1800"/>
              <a:buChar char="​"/>
              <a:defRPr/>
            </a:lvl5pPr>
            <a:lvl6pPr indent="-342900" lvl="5" marL="274320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2"/>
              </a:buClr>
              <a:buSzPts val="1800"/>
              <a:buChar char="​"/>
              <a:defRPr/>
            </a:lvl7pPr>
            <a:lvl8pPr indent="-342900" lvl="7" marL="365760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2"/>
              </a:buClr>
              <a:buSzPts val="1800"/>
              <a:buChar char="​"/>
              <a:defRPr/>
            </a:lvl8pPr>
            <a:lvl9pPr indent="-342900" lvl="8" marL="411480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2"/>
              </a:buClr>
              <a:buSzPts val="1800"/>
              <a:buChar char="​"/>
              <a:defRPr/>
            </a:lvl9pPr>
          </a:lstStyle>
          <a:p/>
        </p:txBody>
      </p:sp>
      <p:sp>
        <p:nvSpPr>
          <p:cNvPr id="106" name="Google Shape;106;p28"/>
          <p:cNvSpPr txBox="1"/>
          <p:nvPr>
            <p:ph idx="10" type="dt"/>
          </p:nvPr>
        </p:nvSpPr>
        <p:spPr>
          <a:xfrm>
            <a:off x="0" y="10314000"/>
            <a:ext cx="0" cy="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5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7" name="Google Shape;107;p28"/>
          <p:cNvSpPr txBox="1"/>
          <p:nvPr>
            <p:ph idx="11" type="ftr"/>
          </p:nvPr>
        </p:nvSpPr>
        <p:spPr>
          <a:xfrm>
            <a:off x="0" y="10314000"/>
            <a:ext cx="0" cy="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5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8" name="Google Shape;108;p28"/>
          <p:cNvSpPr txBox="1"/>
          <p:nvPr>
            <p:ph idx="12" type="sldNum"/>
          </p:nvPr>
        </p:nvSpPr>
        <p:spPr>
          <a:xfrm>
            <a:off x="0" y="10314000"/>
            <a:ext cx="0" cy="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0" lvl="0" marL="0" algn="l">
              <a:spcBef>
                <a:spcPts val="0"/>
              </a:spcBef>
              <a:buNone/>
              <a:defRPr b="0" i="0" sz="150">
                <a:latin typeface="Arial"/>
                <a:ea typeface="Arial"/>
                <a:cs typeface="Arial"/>
                <a:sym typeface="Arial"/>
              </a:defRPr>
            </a:lvl1pPr>
            <a:lvl2pPr indent="0" lvl="1" marL="0" algn="l">
              <a:spcBef>
                <a:spcPts val="0"/>
              </a:spcBef>
              <a:buNone/>
              <a:defRPr b="0" i="0" sz="150">
                <a:latin typeface="Arial"/>
                <a:ea typeface="Arial"/>
                <a:cs typeface="Arial"/>
                <a:sym typeface="Arial"/>
              </a:defRPr>
            </a:lvl2pPr>
            <a:lvl3pPr indent="0" lvl="2" marL="0" algn="l">
              <a:spcBef>
                <a:spcPts val="0"/>
              </a:spcBef>
              <a:buNone/>
              <a:defRPr b="0" i="0" sz="150">
                <a:latin typeface="Arial"/>
                <a:ea typeface="Arial"/>
                <a:cs typeface="Arial"/>
                <a:sym typeface="Arial"/>
              </a:defRPr>
            </a:lvl3pPr>
            <a:lvl4pPr indent="0" lvl="3" marL="0" algn="l">
              <a:spcBef>
                <a:spcPts val="0"/>
              </a:spcBef>
              <a:buNone/>
              <a:defRPr b="0" i="0" sz="150">
                <a:latin typeface="Arial"/>
                <a:ea typeface="Arial"/>
                <a:cs typeface="Arial"/>
                <a:sym typeface="Arial"/>
              </a:defRPr>
            </a:lvl4pPr>
            <a:lvl5pPr indent="0" lvl="4" marL="0" algn="l">
              <a:spcBef>
                <a:spcPts val="0"/>
              </a:spcBef>
              <a:buNone/>
              <a:defRPr b="0" i="0" sz="150">
                <a:latin typeface="Arial"/>
                <a:ea typeface="Arial"/>
                <a:cs typeface="Arial"/>
                <a:sym typeface="Arial"/>
              </a:defRPr>
            </a:lvl5pPr>
            <a:lvl6pPr indent="0" lvl="5" marL="0" algn="l">
              <a:spcBef>
                <a:spcPts val="0"/>
              </a:spcBef>
              <a:buNone/>
              <a:defRPr b="0" i="0" sz="150">
                <a:latin typeface="Arial"/>
                <a:ea typeface="Arial"/>
                <a:cs typeface="Arial"/>
                <a:sym typeface="Arial"/>
              </a:defRPr>
            </a:lvl6pPr>
            <a:lvl7pPr indent="0" lvl="6" marL="0" algn="l">
              <a:spcBef>
                <a:spcPts val="0"/>
              </a:spcBef>
              <a:buNone/>
              <a:defRPr b="0" i="0" sz="150">
                <a:latin typeface="Arial"/>
                <a:ea typeface="Arial"/>
                <a:cs typeface="Arial"/>
                <a:sym typeface="Arial"/>
              </a:defRPr>
            </a:lvl7pPr>
            <a:lvl8pPr indent="0" lvl="7" marL="0" algn="l">
              <a:spcBef>
                <a:spcPts val="0"/>
              </a:spcBef>
              <a:buNone/>
              <a:defRPr b="0" i="0" sz="150">
                <a:latin typeface="Arial"/>
                <a:ea typeface="Arial"/>
                <a:cs typeface="Arial"/>
                <a:sym typeface="Arial"/>
              </a:defRPr>
            </a:lvl8pPr>
            <a:lvl9pPr indent="0" lvl="8" marL="0" algn="l">
              <a:spcBef>
                <a:spcPts val="0"/>
              </a:spcBef>
              <a:buNone/>
              <a:defRPr b="0" i="0" sz="150"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-RU"/>
              <a:t>0	0</a:t>
            </a:r>
            <a:endParaRPr sz="1200"/>
          </a:p>
        </p:txBody>
      </p:sp>
      <p:grpSp>
        <p:nvGrpSpPr>
          <p:cNvPr id="109" name="Google Shape;109;p28"/>
          <p:cNvGrpSpPr/>
          <p:nvPr/>
        </p:nvGrpSpPr>
        <p:grpSpPr>
          <a:xfrm>
            <a:off x="489249" y="397456"/>
            <a:ext cx="4146405" cy="1105376"/>
            <a:chOff x="2350" y="8825"/>
            <a:chExt cx="2999425" cy="2995600"/>
          </a:xfrm>
        </p:grpSpPr>
        <p:sp>
          <p:nvSpPr>
            <p:cNvPr id="110" name="Google Shape;110;p28"/>
            <p:cNvSpPr/>
            <p:nvPr/>
          </p:nvSpPr>
          <p:spPr>
            <a:xfrm>
              <a:off x="2350" y="8825"/>
              <a:ext cx="745450" cy="2898275"/>
            </a:xfrm>
            <a:custGeom>
              <a:rect b="b" l="l" r="r" t="t"/>
              <a:pathLst>
                <a:path extrusionOk="0" h="115931" w="29818">
                  <a:moveTo>
                    <a:pt x="16014" y="5665"/>
                  </a:moveTo>
                  <a:cubicBezTo>
                    <a:pt x="15661" y="5665"/>
                    <a:pt x="15567" y="6904"/>
                    <a:pt x="15567" y="7612"/>
                  </a:cubicBezTo>
                  <a:cubicBezTo>
                    <a:pt x="15567" y="8231"/>
                    <a:pt x="15638" y="8851"/>
                    <a:pt x="15826" y="8851"/>
                  </a:cubicBezTo>
                  <a:cubicBezTo>
                    <a:pt x="15967" y="8851"/>
                    <a:pt x="16155" y="8408"/>
                    <a:pt x="16296" y="7966"/>
                  </a:cubicBezTo>
                  <a:cubicBezTo>
                    <a:pt x="16437" y="7523"/>
                    <a:pt x="16532" y="7169"/>
                    <a:pt x="16532" y="6815"/>
                  </a:cubicBezTo>
                  <a:cubicBezTo>
                    <a:pt x="16532" y="6461"/>
                    <a:pt x="16461" y="6196"/>
                    <a:pt x="16320" y="5930"/>
                  </a:cubicBezTo>
                  <a:cubicBezTo>
                    <a:pt x="16249" y="5753"/>
                    <a:pt x="16132" y="5665"/>
                    <a:pt x="16014" y="5665"/>
                  </a:cubicBezTo>
                  <a:close/>
                  <a:moveTo>
                    <a:pt x="1952" y="6550"/>
                  </a:moveTo>
                  <a:cubicBezTo>
                    <a:pt x="1905" y="6550"/>
                    <a:pt x="1881" y="6638"/>
                    <a:pt x="1881" y="6815"/>
                  </a:cubicBezTo>
                  <a:cubicBezTo>
                    <a:pt x="1881" y="6904"/>
                    <a:pt x="1881" y="6992"/>
                    <a:pt x="1928" y="7169"/>
                  </a:cubicBezTo>
                  <a:cubicBezTo>
                    <a:pt x="2375" y="8674"/>
                    <a:pt x="3269" y="11417"/>
                    <a:pt x="3551" y="12302"/>
                  </a:cubicBezTo>
                  <a:cubicBezTo>
                    <a:pt x="3763" y="11328"/>
                    <a:pt x="3763" y="11328"/>
                    <a:pt x="3763" y="11328"/>
                  </a:cubicBezTo>
                  <a:cubicBezTo>
                    <a:pt x="3527" y="10266"/>
                    <a:pt x="3292" y="9382"/>
                    <a:pt x="3034" y="8674"/>
                  </a:cubicBezTo>
                  <a:cubicBezTo>
                    <a:pt x="2751" y="7877"/>
                    <a:pt x="2422" y="7169"/>
                    <a:pt x="2022" y="6550"/>
                  </a:cubicBezTo>
                  <a:close/>
                  <a:moveTo>
                    <a:pt x="6749" y="6550"/>
                  </a:moveTo>
                  <a:cubicBezTo>
                    <a:pt x="6702" y="6550"/>
                    <a:pt x="6655" y="6638"/>
                    <a:pt x="6608" y="6727"/>
                  </a:cubicBezTo>
                  <a:cubicBezTo>
                    <a:pt x="6420" y="7435"/>
                    <a:pt x="6232" y="8054"/>
                    <a:pt x="6044" y="8851"/>
                  </a:cubicBezTo>
                  <a:cubicBezTo>
                    <a:pt x="5785" y="10001"/>
                    <a:pt x="5550" y="11505"/>
                    <a:pt x="5362" y="13187"/>
                  </a:cubicBezTo>
                  <a:cubicBezTo>
                    <a:pt x="5667" y="13806"/>
                    <a:pt x="5667" y="13806"/>
                    <a:pt x="5667" y="13806"/>
                  </a:cubicBezTo>
                  <a:cubicBezTo>
                    <a:pt x="5855" y="12744"/>
                    <a:pt x="6467" y="9028"/>
                    <a:pt x="6796" y="7081"/>
                  </a:cubicBezTo>
                  <a:cubicBezTo>
                    <a:pt x="6820" y="6992"/>
                    <a:pt x="6820" y="6904"/>
                    <a:pt x="6820" y="6815"/>
                  </a:cubicBezTo>
                  <a:cubicBezTo>
                    <a:pt x="6820" y="6638"/>
                    <a:pt x="6796" y="6550"/>
                    <a:pt x="6749" y="6550"/>
                  </a:cubicBezTo>
                  <a:close/>
                  <a:moveTo>
                    <a:pt x="10653" y="11594"/>
                  </a:moveTo>
                  <a:cubicBezTo>
                    <a:pt x="10370" y="11594"/>
                    <a:pt x="10253" y="12567"/>
                    <a:pt x="10253" y="13452"/>
                  </a:cubicBezTo>
                  <a:cubicBezTo>
                    <a:pt x="10253" y="14072"/>
                    <a:pt x="10323" y="14426"/>
                    <a:pt x="10488" y="14426"/>
                  </a:cubicBezTo>
                  <a:cubicBezTo>
                    <a:pt x="10582" y="14426"/>
                    <a:pt x="10700" y="14249"/>
                    <a:pt x="10817" y="14072"/>
                  </a:cubicBezTo>
                  <a:cubicBezTo>
                    <a:pt x="10958" y="13718"/>
                    <a:pt x="11076" y="13275"/>
                    <a:pt x="11076" y="12833"/>
                  </a:cubicBezTo>
                  <a:cubicBezTo>
                    <a:pt x="11076" y="12567"/>
                    <a:pt x="11052" y="12390"/>
                    <a:pt x="10982" y="12125"/>
                  </a:cubicBezTo>
                  <a:cubicBezTo>
                    <a:pt x="10888" y="11771"/>
                    <a:pt x="10747" y="11594"/>
                    <a:pt x="10653" y="11594"/>
                  </a:cubicBezTo>
                  <a:close/>
                  <a:moveTo>
                    <a:pt x="25514" y="2390"/>
                  </a:moveTo>
                  <a:cubicBezTo>
                    <a:pt x="25185" y="4780"/>
                    <a:pt x="23868" y="12479"/>
                    <a:pt x="23163" y="15665"/>
                  </a:cubicBezTo>
                  <a:cubicBezTo>
                    <a:pt x="23563" y="17346"/>
                    <a:pt x="23563" y="17346"/>
                    <a:pt x="23563" y="17346"/>
                  </a:cubicBezTo>
                  <a:cubicBezTo>
                    <a:pt x="23939" y="15753"/>
                    <a:pt x="24362" y="13098"/>
                    <a:pt x="24809" y="10443"/>
                  </a:cubicBezTo>
                  <a:lnTo>
                    <a:pt x="24903" y="10443"/>
                  </a:lnTo>
                  <a:cubicBezTo>
                    <a:pt x="24903" y="10532"/>
                    <a:pt x="24903" y="10709"/>
                    <a:pt x="24903" y="10886"/>
                  </a:cubicBezTo>
                  <a:cubicBezTo>
                    <a:pt x="24903" y="13098"/>
                    <a:pt x="25209" y="14780"/>
                    <a:pt x="25961" y="14780"/>
                  </a:cubicBezTo>
                  <a:cubicBezTo>
                    <a:pt x="26408" y="14780"/>
                    <a:pt x="27137" y="13895"/>
                    <a:pt x="27819" y="13010"/>
                  </a:cubicBezTo>
                  <a:cubicBezTo>
                    <a:pt x="28383" y="12302"/>
                    <a:pt x="28924" y="11505"/>
                    <a:pt x="29159" y="11240"/>
                  </a:cubicBezTo>
                  <a:cubicBezTo>
                    <a:pt x="29159" y="8851"/>
                    <a:pt x="29159" y="8851"/>
                    <a:pt x="29159" y="8851"/>
                  </a:cubicBezTo>
                  <a:cubicBezTo>
                    <a:pt x="28877" y="9205"/>
                    <a:pt x="28266" y="10089"/>
                    <a:pt x="27654" y="10886"/>
                  </a:cubicBezTo>
                  <a:cubicBezTo>
                    <a:pt x="26996" y="11771"/>
                    <a:pt x="26361" y="12567"/>
                    <a:pt x="25985" y="12567"/>
                  </a:cubicBezTo>
                  <a:cubicBezTo>
                    <a:pt x="25585" y="12567"/>
                    <a:pt x="25467" y="11682"/>
                    <a:pt x="25467" y="10443"/>
                  </a:cubicBezTo>
                  <a:cubicBezTo>
                    <a:pt x="25467" y="7966"/>
                    <a:pt x="25891" y="4426"/>
                    <a:pt x="26149" y="2390"/>
                  </a:cubicBezTo>
                  <a:close/>
                  <a:moveTo>
                    <a:pt x="3927" y="19382"/>
                  </a:moveTo>
                  <a:cubicBezTo>
                    <a:pt x="3128" y="19824"/>
                    <a:pt x="2563" y="20620"/>
                    <a:pt x="1928" y="22479"/>
                  </a:cubicBezTo>
                  <a:cubicBezTo>
                    <a:pt x="1881" y="22656"/>
                    <a:pt x="1881" y="22656"/>
                    <a:pt x="1881" y="22833"/>
                  </a:cubicBezTo>
                  <a:cubicBezTo>
                    <a:pt x="1881" y="23010"/>
                    <a:pt x="1905" y="23187"/>
                    <a:pt x="1952" y="23187"/>
                  </a:cubicBezTo>
                  <a:cubicBezTo>
                    <a:pt x="1999" y="23187"/>
                    <a:pt x="2022" y="23098"/>
                    <a:pt x="2093" y="23010"/>
                  </a:cubicBezTo>
                  <a:cubicBezTo>
                    <a:pt x="4021" y="20532"/>
                    <a:pt x="4021" y="20532"/>
                    <a:pt x="4021" y="20532"/>
                  </a:cubicBezTo>
                  <a:lnTo>
                    <a:pt x="3927" y="19382"/>
                  </a:lnTo>
                  <a:close/>
                  <a:moveTo>
                    <a:pt x="29818" y="13718"/>
                  </a:moveTo>
                  <a:cubicBezTo>
                    <a:pt x="28501" y="15488"/>
                    <a:pt x="26196" y="19116"/>
                    <a:pt x="24644" y="22302"/>
                  </a:cubicBezTo>
                  <a:cubicBezTo>
                    <a:pt x="24668" y="22479"/>
                    <a:pt x="24950" y="23983"/>
                    <a:pt x="24974" y="24160"/>
                  </a:cubicBezTo>
                  <a:cubicBezTo>
                    <a:pt x="25632" y="23098"/>
                    <a:pt x="26243" y="22390"/>
                    <a:pt x="26784" y="22390"/>
                  </a:cubicBezTo>
                  <a:cubicBezTo>
                    <a:pt x="27537" y="22390"/>
                    <a:pt x="28148" y="22390"/>
                    <a:pt x="29159" y="21505"/>
                  </a:cubicBezTo>
                  <a:cubicBezTo>
                    <a:pt x="29159" y="19647"/>
                    <a:pt x="29159" y="19647"/>
                    <a:pt x="29159" y="19647"/>
                  </a:cubicBezTo>
                  <a:cubicBezTo>
                    <a:pt x="28595" y="20089"/>
                    <a:pt x="27984" y="20532"/>
                    <a:pt x="27584" y="20532"/>
                  </a:cubicBezTo>
                  <a:cubicBezTo>
                    <a:pt x="27349" y="20532"/>
                    <a:pt x="27278" y="20443"/>
                    <a:pt x="27278" y="20178"/>
                  </a:cubicBezTo>
                  <a:cubicBezTo>
                    <a:pt x="27278" y="20001"/>
                    <a:pt x="27302" y="19824"/>
                    <a:pt x="27396" y="19735"/>
                  </a:cubicBezTo>
                  <a:cubicBezTo>
                    <a:pt x="28031" y="18674"/>
                    <a:pt x="29159" y="16992"/>
                    <a:pt x="29818" y="16107"/>
                  </a:cubicBezTo>
                  <a:lnTo>
                    <a:pt x="29818" y="13718"/>
                  </a:lnTo>
                  <a:close/>
                  <a:moveTo>
                    <a:pt x="4844" y="15753"/>
                  </a:moveTo>
                  <a:cubicBezTo>
                    <a:pt x="4586" y="16638"/>
                    <a:pt x="4586" y="16638"/>
                    <a:pt x="4586" y="16638"/>
                  </a:cubicBezTo>
                  <a:cubicBezTo>
                    <a:pt x="4868" y="18143"/>
                    <a:pt x="5338" y="21151"/>
                    <a:pt x="5785" y="25045"/>
                  </a:cubicBezTo>
                  <a:cubicBezTo>
                    <a:pt x="5855" y="24514"/>
                    <a:pt x="6091" y="23364"/>
                    <a:pt x="6185" y="23010"/>
                  </a:cubicBezTo>
                  <a:cubicBezTo>
                    <a:pt x="5785" y="19912"/>
                    <a:pt x="5126" y="16904"/>
                    <a:pt x="4844" y="15753"/>
                  </a:cubicBezTo>
                  <a:close/>
                  <a:moveTo>
                    <a:pt x="11852" y="23983"/>
                  </a:moveTo>
                  <a:cubicBezTo>
                    <a:pt x="11640" y="23983"/>
                    <a:pt x="11546" y="24426"/>
                    <a:pt x="11499" y="24957"/>
                  </a:cubicBezTo>
                  <a:cubicBezTo>
                    <a:pt x="11476" y="25222"/>
                    <a:pt x="11476" y="25399"/>
                    <a:pt x="11476" y="25665"/>
                  </a:cubicBezTo>
                  <a:cubicBezTo>
                    <a:pt x="11476" y="26373"/>
                    <a:pt x="11570" y="26815"/>
                    <a:pt x="11687" y="26815"/>
                  </a:cubicBezTo>
                  <a:cubicBezTo>
                    <a:pt x="11899" y="26815"/>
                    <a:pt x="12275" y="25842"/>
                    <a:pt x="12275" y="24957"/>
                  </a:cubicBezTo>
                  <a:cubicBezTo>
                    <a:pt x="12275" y="24691"/>
                    <a:pt x="12228" y="24514"/>
                    <a:pt x="12158" y="24249"/>
                  </a:cubicBezTo>
                  <a:cubicBezTo>
                    <a:pt x="12064" y="24072"/>
                    <a:pt x="11946" y="23983"/>
                    <a:pt x="11852" y="23983"/>
                  </a:cubicBezTo>
                  <a:close/>
                  <a:moveTo>
                    <a:pt x="1293" y="1"/>
                  </a:moveTo>
                  <a:cubicBezTo>
                    <a:pt x="564" y="1"/>
                    <a:pt x="0" y="2125"/>
                    <a:pt x="0" y="4868"/>
                  </a:cubicBezTo>
                  <a:cubicBezTo>
                    <a:pt x="0" y="6550"/>
                    <a:pt x="188" y="7700"/>
                    <a:pt x="588" y="8762"/>
                  </a:cubicBezTo>
                  <a:cubicBezTo>
                    <a:pt x="588" y="9116"/>
                    <a:pt x="588" y="9116"/>
                    <a:pt x="588" y="9116"/>
                  </a:cubicBezTo>
                  <a:cubicBezTo>
                    <a:pt x="588" y="11240"/>
                    <a:pt x="1223" y="14691"/>
                    <a:pt x="2140" y="14691"/>
                  </a:cubicBezTo>
                  <a:cubicBezTo>
                    <a:pt x="2140" y="15222"/>
                    <a:pt x="2328" y="15930"/>
                    <a:pt x="2540" y="16107"/>
                  </a:cubicBezTo>
                  <a:cubicBezTo>
                    <a:pt x="2540" y="16373"/>
                    <a:pt x="2540" y="16373"/>
                    <a:pt x="2540" y="16373"/>
                  </a:cubicBezTo>
                  <a:lnTo>
                    <a:pt x="2469" y="16373"/>
                  </a:lnTo>
                  <a:cubicBezTo>
                    <a:pt x="1176" y="16373"/>
                    <a:pt x="635" y="18674"/>
                    <a:pt x="635" y="20266"/>
                  </a:cubicBezTo>
                  <a:cubicBezTo>
                    <a:pt x="235" y="20886"/>
                    <a:pt x="0" y="22479"/>
                    <a:pt x="0" y="23983"/>
                  </a:cubicBezTo>
                  <a:cubicBezTo>
                    <a:pt x="0" y="26904"/>
                    <a:pt x="564" y="29028"/>
                    <a:pt x="1317" y="29028"/>
                  </a:cubicBezTo>
                  <a:cubicBezTo>
                    <a:pt x="1576" y="29028"/>
                    <a:pt x="1834" y="28674"/>
                    <a:pt x="2022" y="28143"/>
                  </a:cubicBezTo>
                  <a:cubicBezTo>
                    <a:pt x="2140" y="28320"/>
                    <a:pt x="2305" y="28408"/>
                    <a:pt x="2493" y="28408"/>
                  </a:cubicBezTo>
                  <a:cubicBezTo>
                    <a:pt x="2845" y="28408"/>
                    <a:pt x="3245" y="27877"/>
                    <a:pt x="3527" y="26373"/>
                  </a:cubicBezTo>
                  <a:lnTo>
                    <a:pt x="3668" y="26373"/>
                  </a:lnTo>
                  <a:cubicBezTo>
                    <a:pt x="4115" y="26373"/>
                    <a:pt x="4515" y="25222"/>
                    <a:pt x="4727" y="23718"/>
                  </a:cubicBezTo>
                  <a:cubicBezTo>
                    <a:pt x="4774" y="23364"/>
                    <a:pt x="4797" y="23010"/>
                    <a:pt x="4797" y="22833"/>
                  </a:cubicBezTo>
                  <a:cubicBezTo>
                    <a:pt x="4797" y="22656"/>
                    <a:pt x="4774" y="22479"/>
                    <a:pt x="4727" y="22479"/>
                  </a:cubicBezTo>
                  <a:cubicBezTo>
                    <a:pt x="4656" y="22479"/>
                    <a:pt x="4633" y="22656"/>
                    <a:pt x="4515" y="23187"/>
                  </a:cubicBezTo>
                  <a:cubicBezTo>
                    <a:pt x="4209" y="24160"/>
                    <a:pt x="3763" y="24514"/>
                    <a:pt x="3292" y="24514"/>
                  </a:cubicBezTo>
                  <a:cubicBezTo>
                    <a:pt x="3081" y="25753"/>
                    <a:pt x="2798" y="26461"/>
                    <a:pt x="2469" y="26461"/>
                  </a:cubicBezTo>
                  <a:cubicBezTo>
                    <a:pt x="2234" y="26461"/>
                    <a:pt x="2046" y="26196"/>
                    <a:pt x="1858" y="25753"/>
                  </a:cubicBezTo>
                  <a:cubicBezTo>
                    <a:pt x="1717" y="26373"/>
                    <a:pt x="1529" y="26638"/>
                    <a:pt x="1340" y="26638"/>
                  </a:cubicBezTo>
                  <a:cubicBezTo>
                    <a:pt x="917" y="26638"/>
                    <a:pt x="635" y="25488"/>
                    <a:pt x="635" y="23983"/>
                  </a:cubicBezTo>
                  <a:cubicBezTo>
                    <a:pt x="635" y="22833"/>
                    <a:pt x="823" y="21859"/>
                    <a:pt x="1082" y="21505"/>
                  </a:cubicBezTo>
                  <a:cubicBezTo>
                    <a:pt x="1129" y="19470"/>
                    <a:pt x="1670" y="18143"/>
                    <a:pt x="2375" y="18143"/>
                  </a:cubicBezTo>
                  <a:cubicBezTo>
                    <a:pt x="2469" y="18143"/>
                    <a:pt x="2563" y="18231"/>
                    <a:pt x="2657" y="18231"/>
                  </a:cubicBezTo>
                  <a:cubicBezTo>
                    <a:pt x="2751" y="17612"/>
                    <a:pt x="3010" y="16904"/>
                    <a:pt x="3363" y="16727"/>
                  </a:cubicBezTo>
                  <a:cubicBezTo>
                    <a:pt x="3433" y="16727"/>
                    <a:pt x="3504" y="16727"/>
                    <a:pt x="3527" y="16638"/>
                  </a:cubicBezTo>
                  <a:cubicBezTo>
                    <a:pt x="3574" y="16550"/>
                    <a:pt x="3598" y="16373"/>
                    <a:pt x="3598" y="16196"/>
                  </a:cubicBezTo>
                  <a:cubicBezTo>
                    <a:pt x="3598" y="16019"/>
                    <a:pt x="3574" y="15930"/>
                    <a:pt x="3551" y="15842"/>
                  </a:cubicBezTo>
                  <a:cubicBezTo>
                    <a:pt x="3504" y="15753"/>
                    <a:pt x="3433" y="15665"/>
                    <a:pt x="3363" y="15665"/>
                  </a:cubicBezTo>
                  <a:cubicBezTo>
                    <a:pt x="3034" y="15399"/>
                    <a:pt x="2634" y="14603"/>
                    <a:pt x="2446" y="12744"/>
                  </a:cubicBezTo>
                  <a:cubicBezTo>
                    <a:pt x="1646" y="12744"/>
                    <a:pt x="1058" y="10355"/>
                    <a:pt x="1058" y="7700"/>
                  </a:cubicBezTo>
                  <a:cubicBezTo>
                    <a:pt x="1058" y="7435"/>
                    <a:pt x="1058" y="7435"/>
                    <a:pt x="1058" y="7435"/>
                  </a:cubicBezTo>
                  <a:cubicBezTo>
                    <a:pt x="800" y="7081"/>
                    <a:pt x="635" y="6107"/>
                    <a:pt x="635" y="5045"/>
                  </a:cubicBezTo>
                  <a:cubicBezTo>
                    <a:pt x="635" y="3541"/>
                    <a:pt x="941" y="2302"/>
                    <a:pt x="1317" y="2302"/>
                  </a:cubicBezTo>
                  <a:cubicBezTo>
                    <a:pt x="1576" y="2302"/>
                    <a:pt x="1764" y="2744"/>
                    <a:pt x="1905" y="3452"/>
                  </a:cubicBezTo>
                  <a:cubicBezTo>
                    <a:pt x="2022" y="3275"/>
                    <a:pt x="2140" y="3275"/>
                    <a:pt x="2258" y="3275"/>
                  </a:cubicBezTo>
                  <a:cubicBezTo>
                    <a:pt x="2845" y="3275"/>
                    <a:pt x="3480" y="4691"/>
                    <a:pt x="3598" y="7435"/>
                  </a:cubicBezTo>
                  <a:cubicBezTo>
                    <a:pt x="4350" y="7700"/>
                    <a:pt x="4539" y="10089"/>
                    <a:pt x="4586" y="11063"/>
                  </a:cubicBezTo>
                  <a:cubicBezTo>
                    <a:pt x="4609" y="11594"/>
                    <a:pt x="4633" y="12036"/>
                    <a:pt x="4727" y="12036"/>
                  </a:cubicBezTo>
                  <a:cubicBezTo>
                    <a:pt x="4821" y="12036"/>
                    <a:pt x="4844" y="11594"/>
                    <a:pt x="4868" y="11063"/>
                  </a:cubicBezTo>
                  <a:cubicBezTo>
                    <a:pt x="4915" y="10089"/>
                    <a:pt x="5032" y="9293"/>
                    <a:pt x="5221" y="8674"/>
                  </a:cubicBezTo>
                  <a:cubicBezTo>
                    <a:pt x="5221" y="6019"/>
                    <a:pt x="5738" y="3806"/>
                    <a:pt x="6467" y="3806"/>
                  </a:cubicBezTo>
                  <a:cubicBezTo>
                    <a:pt x="6584" y="2921"/>
                    <a:pt x="6820" y="2302"/>
                    <a:pt x="7102" y="2302"/>
                  </a:cubicBezTo>
                  <a:cubicBezTo>
                    <a:pt x="7502" y="2302"/>
                    <a:pt x="7831" y="3452"/>
                    <a:pt x="7831" y="4957"/>
                  </a:cubicBezTo>
                  <a:cubicBezTo>
                    <a:pt x="7831" y="5842"/>
                    <a:pt x="7713" y="6638"/>
                    <a:pt x="7549" y="7081"/>
                  </a:cubicBezTo>
                  <a:cubicBezTo>
                    <a:pt x="7572" y="7612"/>
                    <a:pt x="7596" y="8054"/>
                    <a:pt x="7596" y="8497"/>
                  </a:cubicBezTo>
                  <a:cubicBezTo>
                    <a:pt x="7596" y="10178"/>
                    <a:pt x="7337" y="11328"/>
                    <a:pt x="6843" y="11948"/>
                  </a:cubicBezTo>
                  <a:cubicBezTo>
                    <a:pt x="6796" y="12921"/>
                    <a:pt x="6678" y="13806"/>
                    <a:pt x="6490" y="14514"/>
                  </a:cubicBezTo>
                  <a:cubicBezTo>
                    <a:pt x="6161" y="15665"/>
                    <a:pt x="5855" y="15665"/>
                    <a:pt x="5855" y="16107"/>
                  </a:cubicBezTo>
                  <a:cubicBezTo>
                    <a:pt x="5855" y="16373"/>
                    <a:pt x="5902" y="16550"/>
                    <a:pt x="6020" y="16550"/>
                  </a:cubicBezTo>
                  <a:cubicBezTo>
                    <a:pt x="6608" y="16550"/>
                    <a:pt x="7196" y="15311"/>
                    <a:pt x="7243" y="13275"/>
                  </a:cubicBezTo>
                  <a:cubicBezTo>
                    <a:pt x="7807" y="12567"/>
                    <a:pt x="8160" y="10443"/>
                    <a:pt x="8160" y="8762"/>
                  </a:cubicBezTo>
                  <a:cubicBezTo>
                    <a:pt x="8160" y="8320"/>
                    <a:pt x="8136" y="7966"/>
                    <a:pt x="8089" y="7612"/>
                  </a:cubicBezTo>
                  <a:cubicBezTo>
                    <a:pt x="8254" y="7081"/>
                    <a:pt x="8419" y="6107"/>
                    <a:pt x="8419" y="4691"/>
                  </a:cubicBezTo>
                  <a:cubicBezTo>
                    <a:pt x="8419" y="3452"/>
                    <a:pt x="8278" y="2213"/>
                    <a:pt x="8019" y="1328"/>
                  </a:cubicBezTo>
                  <a:cubicBezTo>
                    <a:pt x="7807" y="532"/>
                    <a:pt x="7502" y="1"/>
                    <a:pt x="7125" y="1"/>
                  </a:cubicBezTo>
                  <a:cubicBezTo>
                    <a:pt x="6608" y="1"/>
                    <a:pt x="6255" y="1063"/>
                    <a:pt x="6067" y="2125"/>
                  </a:cubicBezTo>
                  <a:cubicBezTo>
                    <a:pt x="5503" y="2125"/>
                    <a:pt x="4750" y="4514"/>
                    <a:pt x="4750" y="7877"/>
                  </a:cubicBezTo>
                  <a:lnTo>
                    <a:pt x="4680" y="7877"/>
                  </a:lnTo>
                  <a:cubicBezTo>
                    <a:pt x="4633" y="6727"/>
                    <a:pt x="4303" y="5930"/>
                    <a:pt x="4021" y="5842"/>
                  </a:cubicBezTo>
                  <a:cubicBezTo>
                    <a:pt x="3810" y="3364"/>
                    <a:pt x="3316" y="1240"/>
                    <a:pt x="2493" y="1240"/>
                  </a:cubicBezTo>
                  <a:cubicBezTo>
                    <a:pt x="2399" y="1240"/>
                    <a:pt x="2281" y="1240"/>
                    <a:pt x="2163" y="1328"/>
                  </a:cubicBezTo>
                  <a:cubicBezTo>
                    <a:pt x="1928" y="532"/>
                    <a:pt x="1670" y="1"/>
                    <a:pt x="1293" y="1"/>
                  </a:cubicBezTo>
                  <a:close/>
                  <a:moveTo>
                    <a:pt x="13921" y="30797"/>
                  </a:moveTo>
                  <a:cubicBezTo>
                    <a:pt x="13663" y="32656"/>
                    <a:pt x="13663" y="32656"/>
                    <a:pt x="13663" y="32656"/>
                  </a:cubicBezTo>
                  <a:lnTo>
                    <a:pt x="16367" y="32656"/>
                  </a:lnTo>
                  <a:lnTo>
                    <a:pt x="16155" y="30797"/>
                  </a:lnTo>
                  <a:close/>
                  <a:moveTo>
                    <a:pt x="10417" y="7523"/>
                  </a:moveTo>
                  <a:cubicBezTo>
                    <a:pt x="9947" y="7523"/>
                    <a:pt x="9547" y="8143"/>
                    <a:pt x="9195" y="9293"/>
                  </a:cubicBezTo>
                  <a:cubicBezTo>
                    <a:pt x="8795" y="10709"/>
                    <a:pt x="8677" y="12567"/>
                    <a:pt x="8536" y="14514"/>
                  </a:cubicBezTo>
                  <a:cubicBezTo>
                    <a:pt x="8419" y="16107"/>
                    <a:pt x="8301" y="17789"/>
                    <a:pt x="7995" y="19293"/>
                  </a:cubicBezTo>
                  <a:cubicBezTo>
                    <a:pt x="7760" y="20620"/>
                    <a:pt x="7572" y="21328"/>
                    <a:pt x="7008" y="23806"/>
                  </a:cubicBezTo>
                  <a:cubicBezTo>
                    <a:pt x="6279" y="27081"/>
                    <a:pt x="5879" y="29824"/>
                    <a:pt x="5244" y="35753"/>
                  </a:cubicBezTo>
                  <a:cubicBezTo>
                    <a:pt x="5338" y="35665"/>
                    <a:pt x="5503" y="35665"/>
                    <a:pt x="5667" y="35665"/>
                  </a:cubicBezTo>
                  <a:lnTo>
                    <a:pt x="5926" y="35665"/>
                  </a:lnTo>
                  <a:cubicBezTo>
                    <a:pt x="5997" y="35045"/>
                    <a:pt x="5997" y="35045"/>
                    <a:pt x="5997" y="35045"/>
                  </a:cubicBezTo>
                  <a:cubicBezTo>
                    <a:pt x="6373" y="32125"/>
                    <a:pt x="6843" y="28143"/>
                    <a:pt x="7549" y="25134"/>
                  </a:cubicBezTo>
                  <a:cubicBezTo>
                    <a:pt x="7784" y="24072"/>
                    <a:pt x="7784" y="24072"/>
                    <a:pt x="7784" y="24072"/>
                  </a:cubicBezTo>
                  <a:cubicBezTo>
                    <a:pt x="8489" y="20974"/>
                    <a:pt x="8912" y="19116"/>
                    <a:pt x="9195" y="14868"/>
                  </a:cubicBezTo>
                  <a:cubicBezTo>
                    <a:pt x="9289" y="13364"/>
                    <a:pt x="9359" y="12036"/>
                    <a:pt x="9641" y="11063"/>
                  </a:cubicBezTo>
                  <a:cubicBezTo>
                    <a:pt x="9877" y="10178"/>
                    <a:pt x="10182" y="9824"/>
                    <a:pt x="10488" y="9824"/>
                  </a:cubicBezTo>
                  <a:cubicBezTo>
                    <a:pt x="10747" y="9824"/>
                    <a:pt x="10935" y="10001"/>
                    <a:pt x="11241" y="10443"/>
                  </a:cubicBezTo>
                  <a:cubicBezTo>
                    <a:pt x="11476" y="10886"/>
                    <a:pt x="11593" y="10974"/>
                    <a:pt x="11852" y="10974"/>
                  </a:cubicBezTo>
                  <a:lnTo>
                    <a:pt x="12087" y="10974"/>
                  </a:lnTo>
                  <a:cubicBezTo>
                    <a:pt x="11711" y="12833"/>
                    <a:pt x="11711" y="12833"/>
                    <a:pt x="11711" y="12833"/>
                  </a:cubicBezTo>
                  <a:cubicBezTo>
                    <a:pt x="12205" y="14160"/>
                    <a:pt x="12205" y="14160"/>
                    <a:pt x="12205" y="14160"/>
                  </a:cubicBezTo>
                  <a:cubicBezTo>
                    <a:pt x="11593" y="14780"/>
                    <a:pt x="11264" y="17081"/>
                    <a:pt x="11146" y="18143"/>
                  </a:cubicBezTo>
                  <a:cubicBezTo>
                    <a:pt x="11123" y="18320"/>
                    <a:pt x="11123" y="18497"/>
                    <a:pt x="11123" y="18674"/>
                  </a:cubicBezTo>
                  <a:cubicBezTo>
                    <a:pt x="11123" y="18762"/>
                    <a:pt x="11146" y="18939"/>
                    <a:pt x="11193" y="18939"/>
                  </a:cubicBezTo>
                  <a:cubicBezTo>
                    <a:pt x="11264" y="18939"/>
                    <a:pt x="11311" y="18762"/>
                    <a:pt x="11405" y="18320"/>
                  </a:cubicBezTo>
                  <a:cubicBezTo>
                    <a:pt x="11711" y="16992"/>
                    <a:pt x="11946" y="16019"/>
                    <a:pt x="13075" y="14691"/>
                  </a:cubicBezTo>
                  <a:cubicBezTo>
                    <a:pt x="12275" y="12479"/>
                    <a:pt x="12275" y="12479"/>
                    <a:pt x="12275" y="12479"/>
                  </a:cubicBezTo>
                  <a:cubicBezTo>
                    <a:pt x="12887" y="9116"/>
                    <a:pt x="12887" y="9116"/>
                    <a:pt x="12887" y="9116"/>
                  </a:cubicBezTo>
                  <a:lnTo>
                    <a:pt x="12322" y="9116"/>
                  </a:lnTo>
                  <a:cubicBezTo>
                    <a:pt x="11969" y="9116"/>
                    <a:pt x="11734" y="9116"/>
                    <a:pt x="11429" y="8585"/>
                  </a:cubicBezTo>
                  <a:cubicBezTo>
                    <a:pt x="11005" y="7877"/>
                    <a:pt x="10794" y="7523"/>
                    <a:pt x="10417" y="7523"/>
                  </a:cubicBezTo>
                  <a:close/>
                  <a:moveTo>
                    <a:pt x="13710" y="19824"/>
                  </a:moveTo>
                  <a:lnTo>
                    <a:pt x="13710" y="19824"/>
                  </a:lnTo>
                  <a:cubicBezTo>
                    <a:pt x="13286" y="20089"/>
                    <a:pt x="13286" y="20089"/>
                    <a:pt x="13286" y="20089"/>
                  </a:cubicBezTo>
                  <a:cubicBezTo>
                    <a:pt x="13028" y="20355"/>
                    <a:pt x="12840" y="20532"/>
                    <a:pt x="12604" y="20532"/>
                  </a:cubicBezTo>
                  <a:cubicBezTo>
                    <a:pt x="12463" y="20532"/>
                    <a:pt x="12299" y="20443"/>
                    <a:pt x="12087" y="20266"/>
                  </a:cubicBezTo>
                  <a:cubicBezTo>
                    <a:pt x="11946" y="20089"/>
                    <a:pt x="11781" y="20001"/>
                    <a:pt x="11546" y="20001"/>
                  </a:cubicBezTo>
                  <a:cubicBezTo>
                    <a:pt x="11123" y="20001"/>
                    <a:pt x="10676" y="20620"/>
                    <a:pt x="10370" y="21682"/>
                  </a:cubicBezTo>
                  <a:cubicBezTo>
                    <a:pt x="9830" y="23718"/>
                    <a:pt x="9783" y="25842"/>
                    <a:pt x="9759" y="27789"/>
                  </a:cubicBezTo>
                  <a:cubicBezTo>
                    <a:pt x="9712" y="30355"/>
                    <a:pt x="9571" y="30974"/>
                    <a:pt x="9218" y="32833"/>
                  </a:cubicBezTo>
                  <a:cubicBezTo>
                    <a:pt x="8912" y="34337"/>
                    <a:pt x="8489" y="36373"/>
                    <a:pt x="8183" y="38408"/>
                  </a:cubicBezTo>
                  <a:cubicBezTo>
                    <a:pt x="8278" y="38585"/>
                    <a:pt x="8607" y="39293"/>
                    <a:pt x="8724" y="39559"/>
                  </a:cubicBezTo>
                  <a:cubicBezTo>
                    <a:pt x="9101" y="37435"/>
                    <a:pt x="9594" y="34957"/>
                    <a:pt x="9924" y="33010"/>
                  </a:cubicBezTo>
                  <a:cubicBezTo>
                    <a:pt x="10229" y="31240"/>
                    <a:pt x="10347" y="30532"/>
                    <a:pt x="10370" y="28231"/>
                  </a:cubicBezTo>
                  <a:cubicBezTo>
                    <a:pt x="10370" y="27789"/>
                    <a:pt x="10370" y="27435"/>
                    <a:pt x="10394" y="27081"/>
                  </a:cubicBezTo>
                  <a:cubicBezTo>
                    <a:pt x="10417" y="25842"/>
                    <a:pt x="10488" y="24603"/>
                    <a:pt x="10794" y="23452"/>
                  </a:cubicBezTo>
                  <a:cubicBezTo>
                    <a:pt x="11029" y="22656"/>
                    <a:pt x="11358" y="22213"/>
                    <a:pt x="11687" y="22213"/>
                  </a:cubicBezTo>
                  <a:cubicBezTo>
                    <a:pt x="11993" y="22213"/>
                    <a:pt x="12181" y="22567"/>
                    <a:pt x="12463" y="22567"/>
                  </a:cubicBezTo>
                  <a:cubicBezTo>
                    <a:pt x="12651" y="22567"/>
                    <a:pt x="12793" y="22390"/>
                    <a:pt x="12910" y="22213"/>
                  </a:cubicBezTo>
                  <a:cubicBezTo>
                    <a:pt x="13027" y="22037"/>
                    <a:pt x="13028" y="22036"/>
                    <a:pt x="13028" y="22036"/>
                  </a:cubicBezTo>
                  <a:lnTo>
                    <a:pt x="13028" y="22036"/>
                  </a:lnTo>
                  <a:cubicBezTo>
                    <a:pt x="12769" y="24249"/>
                    <a:pt x="12769" y="24249"/>
                    <a:pt x="12769" y="24249"/>
                  </a:cubicBezTo>
                  <a:cubicBezTo>
                    <a:pt x="13333" y="25134"/>
                    <a:pt x="13333" y="25134"/>
                    <a:pt x="13333" y="25134"/>
                  </a:cubicBezTo>
                  <a:cubicBezTo>
                    <a:pt x="12981" y="25930"/>
                    <a:pt x="12181" y="29559"/>
                    <a:pt x="12181" y="33895"/>
                  </a:cubicBezTo>
                  <a:cubicBezTo>
                    <a:pt x="12181" y="35488"/>
                    <a:pt x="12252" y="36904"/>
                    <a:pt x="12346" y="38231"/>
                  </a:cubicBezTo>
                  <a:cubicBezTo>
                    <a:pt x="12346" y="38408"/>
                    <a:pt x="12369" y="38497"/>
                    <a:pt x="12440" y="38497"/>
                  </a:cubicBezTo>
                  <a:cubicBezTo>
                    <a:pt x="12487" y="38497"/>
                    <a:pt x="12510" y="38408"/>
                    <a:pt x="12534" y="38143"/>
                  </a:cubicBezTo>
                  <a:cubicBezTo>
                    <a:pt x="12534" y="37700"/>
                    <a:pt x="12534" y="37700"/>
                    <a:pt x="12534" y="37700"/>
                  </a:cubicBezTo>
                  <a:cubicBezTo>
                    <a:pt x="12534" y="36373"/>
                    <a:pt x="12581" y="34249"/>
                    <a:pt x="12722" y="32390"/>
                  </a:cubicBezTo>
                  <a:cubicBezTo>
                    <a:pt x="12957" y="29205"/>
                    <a:pt x="13592" y="26284"/>
                    <a:pt x="14227" y="24868"/>
                  </a:cubicBezTo>
                  <a:cubicBezTo>
                    <a:pt x="13310" y="23364"/>
                    <a:pt x="13310" y="23364"/>
                    <a:pt x="13310" y="23364"/>
                  </a:cubicBezTo>
                  <a:lnTo>
                    <a:pt x="13710" y="19824"/>
                  </a:lnTo>
                  <a:close/>
                  <a:moveTo>
                    <a:pt x="17590" y="39205"/>
                  </a:moveTo>
                  <a:cubicBezTo>
                    <a:pt x="17260" y="39735"/>
                    <a:pt x="16555" y="40709"/>
                    <a:pt x="15826" y="40709"/>
                  </a:cubicBezTo>
                  <a:cubicBezTo>
                    <a:pt x="15473" y="40709"/>
                    <a:pt x="15168" y="40620"/>
                    <a:pt x="14838" y="40443"/>
                  </a:cubicBezTo>
                  <a:cubicBezTo>
                    <a:pt x="14439" y="40266"/>
                    <a:pt x="14039" y="40089"/>
                    <a:pt x="13710" y="40089"/>
                  </a:cubicBezTo>
                  <a:cubicBezTo>
                    <a:pt x="13145" y="40089"/>
                    <a:pt x="12463" y="40266"/>
                    <a:pt x="11805" y="42036"/>
                  </a:cubicBezTo>
                  <a:cubicBezTo>
                    <a:pt x="12087" y="43452"/>
                    <a:pt x="12087" y="43452"/>
                    <a:pt x="12087" y="43452"/>
                  </a:cubicBezTo>
                  <a:cubicBezTo>
                    <a:pt x="12557" y="42656"/>
                    <a:pt x="13286" y="42302"/>
                    <a:pt x="13639" y="42302"/>
                  </a:cubicBezTo>
                  <a:cubicBezTo>
                    <a:pt x="13968" y="42302"/>
                    <a:pt x="14321" y="42390"/>
                    <a:pt x="14627" y="42567"/>
                  </a:cubicBezTo>
                  <a:cubicBezTo>
                    <a:pt x="14979" y="42744"/>
                    <a:pt x="15403" y="42921"/>
                    <a:pt x="15850" y="42921"/>
                  </a:cubicBezTo>
                  <a:cubicBezTo>
                    <a:pt x="16837" y="42921"/>
                    <a:pt x="17801" y="40974"/>
                    <a:pt x="17942" y="40620"/>
                  </a:cubicBezTo>
                  <a:cubicBezTo>
                    <a:pt x="17825" y="40178"/>
                    <a:pt x="17684" y="39647"/>
                    <a:pt x="17590" y="39205"/>
                  </a:cubicBezTo>
                  <a:close/>
                  <a:moveTo>
                    <a:pt x="10864" y="40443"/>
                  </a:moveTo>
                  <a:cubicBezTo>
                    <a:pt x="9688" y="42125"/>
                    <a:pt x="8372" y="44957"/>
                    <a:pt x="8372" y="47700"/>
                  </a:cubicBezTo>
                  <a:cubicBezTo>
                    <a:pt x="8372" y="49293"/>
                    <a:pt x="8701" y="50620"/>
                    <a:pt x="9406" y="50620"/>
                  </a:cubicBezTo>
                  <a:cubicBezTo>
                    <a:pt x="10441" y="50620"/>
                    <a:pt x="11546" y="48585"/>
                    <a:pt x="12440" y="46815"/>
                  </a:cubicBezTo>
                  <a:cubicBezTo>
                    <a:pt x="12322" y="46107"/>
                    <a:pt x="12322" y="46107"/>
                    <a:pt x="12322" y="46107"/>
                  </a:cubicBezTo>
                  <a:cubicBezTo>
                    <a:pt x="12252" y="45753"/>
                    <a:pt x="12181" y="45576"/>
                    <a:pt x="12087" y="45576"/>
                  </a:cubicBezTo>
                  <a:cubicBezTo>
                    <a:pt x="12017" y="45576"/>
                    <a:pt x="11946" y="45665"/>
                    <a:pt x="11899" y="45842"/>
                  </a:cubicBezTo>
                  <a:cubicBezTo>
                    <a:pt x="11123" y="47169"/>
                    <a:pt x="10300" y="48585"/>
                    <a:pt x="9547" y="48585"/>
                  </a:cubicBezTo>
                  <a:cubicBezTo>
                    <a:pt x="9101" y="48585"/>
                    <a:pt x="8983" y="48143"/>
                    <a:pt x="8983" y="47435"/>
                  </a:cubicBezTo>
                  <a:cubicBezTo>
                    <a:pt x="8983" y="45399"/>
                    <a:pt x="10441" y="43010"/>
                    <a:pt x="11170" y="41948"/>
                  </a:cubicBezTo>
                  <a:lnTo>
                    <a:pt x="10864" y="40443"/>
                  </a:lnTo>
                  <a:close/>
                  <a:moveTo>
                    <a:pt x="22599" y="33718"/>
                  </a:moveTo>
                  <a:cubicBezTo>
                    <a:pt x="22528" y="33718"/>
                    <a:pt x="22504" y="33895"/>
                    <a:pt x="22504" y="34072"/>
                  </a:cubicBezTo>
                  <a:cubicBezTo>
                    <a:pt x="22504" y="34337"/>
                    <a:pt x="22552" y="34691"/>
                    <a:pt x="22693" y="35576"/>
                  </a:cubicBezTo>
                  <a:cubicBezTo>
                    <a:pt x="23092" y="38054"/>
                    <a:pt x="23586" y="40709"/>
                    <a:pt x="24198" y="43098"/>
                  </a:cubicBezTo>
                  <a:cubicBezTo>
                    <a:pt x="24833" y="45665"/>
                    <a:pt x="25609" y="48143"/>
                    <a:pt x="26432" y="50355"/>
                  </a:cubicBezTo>
                  <a:cubicBezTo>
                    <a:pt x="26690" y="51063"/>
                    <a:pt x="26690" y="51063"/>
                    <a:pt x="26690" y="51063"/>
                  </a:cubicBezTo>
                  <a:cubicBezTo>
                    <a:pt x="26737" y="51151"/>
                    <a:pt x="26761" y="51151"/>
                    <a:pt x="26784" y="51151"/>
                  </a:cubicBezTo>
                  <a:cubicBezTo>
                    <a:pt x="26855" y="51151"/>
                    <a:pt x="26878" y="50974"/>
                    <a:pt x="26878" y="50797"/>
                  </a:cubicBezTo>
                  <a:cubicBezTo>
                    <a:pt x="26878" y="50709"/>
                    <a:pt x="26878" y="50620"/>
                    <a:pt x="26831" y="50532"/>
                  </a:cubicBezTo>
                  <a:cubicBezTo>
                    <a:pt x="26079" y="47877"/>
                    <a:pt x="25256" y="44691"/>
                    <a:pt x="24480" y="41594"/>
                  </a:cubicBezTo>
                  <a:cubicBezTo>
                    <a:pt x="23868" y="39205"/>
                    <a:pt x="23257" y="36638"/>
                    <a:pt x="22693" y="33983"/>
                  </a:cubicBezTo>
                  <a:cubicBezTo>
                    <a:pt x="22669" y="33806"/>
                    <a:pt x="22646" y="33718"/>
                    <a:pt x="22599" y="33718"/>
                  </a:cubicBezTo>
                  <a:close/>
                  <a:moveTo>
                    <a:pt x="18366" y="42036"/>
                  </a:moveTo>
                  <a:cubicBezTo>
                    <a:pt x="17331" y="47081"/>
                    <a:pt x="16437" y="51063"/>
                    <a:pt x="16038" y="51063"/>
                  </a:cubicBezTo>
                  <a:cubicBezTo>
                    <a:pt x="15591" y="51063"/>
                    <a:pt x="15638" y="48143"/>
                    <a:pt x="15591" y="45930"/>
                  </a:cubicBezTo>
                  <a:cubicBezTo>
                    <a:pt x="14015" y="46461"/>
                    <a:pt x="13028" y="48231"/>
                    <a:pt x="11946" y="50443"/>
                  </a:cubicBezTo>
                  <a:cubicBezTo>
                    <a:pt x="12087" y="52213"/>
                    <a:pt x="12087" y="52213"/>
                    <a:pt x="12087" y="52213"/>
                  </a:cubicBezTo>
                  <a:cubicBezTo>
                    <a:pt x="13051" y="50001"/>
                    <a:pt x="14015" y="48762"/>
                    <a:pt x="15003" y="48408"/>
                  </a:cubicBezTo>
                  <a:cubicBezTo>
                    <a:pt x="15027" y="50532"/>
                    <a:pt x="15262" y="53452"/>
                    <a:pt x="15920" y="53452"/>
                  </a:cubicBezTo>
                  <a:cubicBezTo>
                    <a:pt x="16626" y="53452"/>
                    <a:pt x="17496" y="49293"/>
                    <a:pt x="18483" y="44426"/>
                  </a:cubicBezTo>
                  <a:cubicBezTo>
                    <a:pt x="18765" y="43187"/>
                    <a:pt x="18765" y="43187"/>
                    <a:pt x="18765" y="43187"/>
                  </a:cubicBezTo>
                  <a:cubicBezTo>
                    <a:pt x="18624" y="42744"/>
                    <a:pt x="18460" y="42390"/>
                    <a:pt x="18366" y="42036"/>
                  </a:cubicBezTo>
                  <a:close/>
                  <a:moveTo>
                    <a:pt x="5832" y="42833"/>
                  </a:moveTo>
                  <a:cubicBezTo>
                    <a:pt x="5409" y="42833"/>
                    <a:pt x="4962" y="43541"/>
                    <a:pt x="4515" y="44249"/>
                  </a:cubicBezTo>
                  <a:cubicBezTo>
                    <a:pt x="4539" y="44603"/>
                    <a:pt x="4539" y="44603"/>
                    <a:pt x="4539" y="44603"/>
                  </a:cubicBezTo>
                  <a:cubicBezTo>
                    <a:pt x="4586" y="45222"/>
                    <a:pt x="4633" y="45665"/>
                    <a:pt x="4797" y="45665"/>
                  </a:cubicBezTo>
                  <a:cubicBezTo>
                    <a:pt x="4868" y="45665"/>
                    <a:pt x="4938" y="45576"/>
                    <a:pt x="4962" y="45488"/>
                  </a:cubicBezTo>
                  <a:cubicBezTo>
                    <a:pt x="5221" y="45222"/>
                    <a:pt x="5409" y="44957"/>
                    <a:pt x="5667" y="44957"/>
                  </a:cubicBezTo>
                  <a:cubicBezTo>
                    <a:pt x="6067" y="44957"/>
                    <a:pt x="6255" y="45842"/>
                    <a:pt x="6514" y="47966"/>
                  </a:cubicBezTo>
                  <a:cubicBezTo>
                    <a:pt x="6608" y="48762"/>
                    <a:pt x="6608" y="48762"/>
                    <a:pt x="6608" y="48762"/>
                  </a:cubicBezTo>
                  <a:cubicBezTo>
                    <a:pt x="6349" y="49116"/>
                    <a:pt x="5691" y="49293"/>
                    <a:pt x="5221" y="49293"/>
                  </a:cubicBezTo>
                  <a:lnTo>
                    <a:pt x="4985" y="49293"/>
                  </a:lnTo>
                  <a:cubicBezTo>
                    <a:pt x="5032" y="50178"/>
                    <a:pt x="5032" y="50178"/>
                    <a:pt x="5032" y="50178"/>
                  </a:cubicBezTo>
                  <a:cubicBezTo>
                    <a:pt x="5056" y="50532"/>
                    <a:pt x="5079" y="50797"/>
                    <a:pt x="5150" y="50974"/>
                  </a:cubicBezTo>
                  <a:cubicBezTo>
                    <a:pt x="5268" y="51151"/>
                    <a:pt x="5385" y="51151"/>
                    <a:pt x="5620" y="51151"/>
                  </a:cubicBezTo>
                  <a:cubicBezTo>
                    <a:pt x="6232" y="51151"/>
                    <a:pt x="6655" y="50886"/>
                    <a:pt x="6914" y="50620"/>
                  </a:cubicBezTo>
                  <a:cubicBezTo>
                    <a:pt x="7572" y="54249"/>
                    <a:pt x="8442" y="55665"/>
                    <a:pt x="9312" y="55665"/>
                  </a:cubicBezTo>
                  <a:cubicBezTo>
                    <a:pt x="10041" y="55665"/>
                    <a:pt x="10794" y="54603"/>
                    <a:pt x="11499" y="53187"/>
                  </a:cubicBezTo>
                  <a:cubicBezTo>
                    <a:pt x="11358" y="51328"/>
                    <a:pt x="11358" y="51328"/>
                    <a:pt x="11358" y="51328"/>
                  </a:cubicBezTo>
                  <a:cubicBezTo>
                    <a:pt x="10676" y="52833"/>
                    <a:pt x="9947" y="53806"/>
                    <a:pt x="9312" y="53806"/>
                  </a:cubicBezTo>
                  <a:cubicBezTo>
                    <a:pt x="8607" y="53806"/>
                    <a:pt x="7972" y="52656"/>
                    <a:pt x="7455" y="49647"/>
                  </a:cubicBezTo>
                  <a:cubicBezTo>
                    <a:pt x="7219" y="48408"/>
                    <a:pt x="7055" y="46815"/>
                    <a:pt x="6843" y="45399"/>
                  </a:cubicBezTo>
                  <a:cubicBezTo>
                    <a:pt x="6584" y="43718"/>
                    <a:pt x="6302" y="42833"/>
                    <a:pt x="5832" y="42833"/>
                  </a:cubicBezTo>
                  <a:close/>
                  <a:moveTo>
                    <a:pt x="19753" y="45399"/>
                  </a:moveTo>
                  <a:cubicBezTo>
                    <a:pt x="19212" y="46284"/>
                    <a:pt x="18671" y="48054"/>
                    <a:pt x="18201" y="49912"/>
                  </a:cubicBezTo>
                  <a:cubicBezTo>
                    <a:pt x="17166" y="53983"/>
                    <a:pt x="17260" y="56373"/>
                    <a:pt x="16132" y="57966"/>
                  </a:cubicBezTo>
                  <a:cubicBezTo>
                    <a:pt x="15873" y="58408"/>
                    <a:pt x="15520" y="58851"/>
                    <a:pt x="15074" y="59205"/>
                  </a:cubicBezTo>
                  <a:cubicBezTo>
                    <a:pt x="14815" y="56196"/>
                    <a:pt x="14180" y="53187"/>
                    <a:pt x="13498" y="53187"/>
                  </a:cubicBezTo>
                  <a:cubicBezTo>
                    <a:pt x="13028" y="53187"/>
                    <a:pt x="12487" y="54160"/>
                    <a:pt x="11852" y="55222"/>
                  </a:cubicBezTo>
                  <a:cubicBezTo>
                    <a:pt x="11099" y="56461"/>
                    <a:pt x="10417" y="57877"/>
                    <a:pt x="10206" y="58408"/>
                  </a:cubicBezTo>
                  <a:cubicBezTo>
                    <a:pt x="10488" y="59824"/>
                    <a:pt x="10488" y="59824"/>
                    <a:pt x="10488" y="59824"/>
                  </a:cubicBezTo>
                  <a:cubicBezTo>
                    <a:pt x="10723" y="59382"/>
                    <a:pt x="11358" y="58231"/>
                    <a:pt x="11993" y="57169"/>
                  </a:cubicBezTo>
                  <a:cubicBezTo>
                    <a:pt x="12534" y="56284"/>
                    <a:pt x="13051" y="55576"/>
                    <a:pt x="13380" y="55576"/>
                  </a:cubicBezTo>
                  <a:cubicBezTo>
                    <a:pt x="13921" y="55576"/>
                    <a:pt x="14274" y="57877"/>
                    <a:pt x="14462" y="59735"/>
                  </a:cubicBezTo>
                  <a:cubicBezTo>
                    <a:pt x="13757" y="60355"/>
                    <a:pt x="12581" y="60532"/>
                    <a:pt x="12228" y="60532"/>
                  </a:cubicBezTo>
                  <a:cubicBezTo>
                    <a:pt x="12087" y="60532"/>
                    <a:pt x="12017" y="60620"/>
                    <a:pt x="11969" y="60797"/>
                  </a:cubicBezTo>
                  <a:cubicBezTo>
                    <a:pt x="11899" y="60974"/>
                    <a:pt x="11875" y="61240"/>
                    <a:pt x="11828" y="61682"/>
                  </a:cubicBezTo>
                  <a:cubicBezTo>
                    <a:pt x="11805" y="62390"/>
                    <a:pt x="11805" y="62390"/>
                    <a:pt x="11805" y="62390"/>
                  </a:cubicBezTo>
                  <a:lnTo>
                    <a:pt x="12181" y="62390"/>
                  </a:lnTo>
                  <a:cubicBezTo>
                    <a:pt x="14133" y="62390"/>
                    <a:pt x="15991" y="61240"/>
                    <a:pt x="17190" y="58497"/>
                  </a:cubicBezTo>
                  <a:cubicBezTo>
                    <a:pt x="17355" y="58674"/>
                    <a:pt x="17519" y="58762"/>
                    <a:pt x="17707" y="58762"/>
                  </a:cubicBezTo>
                  <a:cubicBezTo>
                    <a:pt x="18389" y="58762"/>
                    <a:pt x="19095" y="57346"/>
                    <a:pt x="19518" y="56107"/>
                  </a:cubicBezTo>
                  <a:cubicBezTo>
                    <a:pt x="19683" y="55665"/>
                    <a:pt x="19730" y="55222"/>
                    <a:pt x="19730" y="54780"/>
                  </a:cubicBezTo>
                  <a:cubicBezTo>
                    <a:pt x="19730" y="54514"/>
                    <a:pt x="19706" y="54337"/>
                    <a:pt x="19706" y="54160"/>
                  </a:cubicBezTo>
                  <a:cubicBezTo>
                    <a:pt x="19683" y="53364"/>
                    <a:pt x="19683" y="53364"/>
                    <a:pt x="19683" y="53364"/>
                  </a:cubicBezTo>
                  <a:cubicBezTo>
                    <a:pt x="19071" y="55222"/>
                    <a:pt x="18530" y="56638"/>
                    <a:pt x="17872" y="56638"/>
                  </a:cubicBezTo>
                  <a:cubicBezTo>
                    <a:pt x="17778" y="56638"/>
                    <a:pt x="17684" y="56638"/>
                    <a:pt x="17613" y="56550"/>
                  </a:cubicBezTo>
                  <a:cubicBezTo>
                    <a:pt x="18248" y="52744"/>
                    <a:pt x="18813" y="49293"/>
                    <a:pt x="20200" y="46550"/>
                  </a:cubicBezTo>
                  <a:cubicBezTo>
                    <a:pt x="20059" y="46196"/>
                    <a:pt x="19847" y="45665"/>
                    <a:pt x="19753" y="45399"/>
                  </a:cubicBezTo>
                  <a:close/>
                  <a:moveTo>
                    <a:pt x="4985" y="30443"/>
                  </a:moveTo>
                  <a:cubicBezTo>
                    <a:pt x="3410" y="30443"/>
                    <a:pt x="1552" y="32479"/>
                    <a:pt x="1552" y="35222"/>
                  </a:cubicBezTo>
                  <a:cubicBezTo>
                    <a:pt x="1552" y="36019"/>
                    <a:pt x="1670" y="36461"/>
                    <a:pt x="1670" y="37169"/>
                  </a:cubicBezTo>
                  <a:cubicBezTo>
                    <a:pt x="1670" y="38143"/>
                    <a:pt x="1552" y="38851"/>
                    <a:pt x="1552" y="39912"/>
                  </a:cubicBezTo>
                  <a:cubicBezTo>
                    <a:pt x="1552" y="40709"/>
                    <a:pt x="1670" y="41594"/>
                    <a:pt x="1787" y="42390"/>
                  </a:cubicBezTo>
                  <a:cubicBezTo>
                    <a:pt x="1952" y="43275"/>
                    <a:pt x="2116" y="43806"/>
                    <a:pt x="2116" y="44514"/>
                  </a:cubicBezTo>
                  <a:cubicBezTo>
                    <a:pt x="2116" y="45045"/>
                    <a:pt x="2022" y="45665"/>
                    <a:pt x="2022" y="46992"/>
                  </a:cubicBezTo>
                  <a:cubicBezTo>
                    <a:pt x="2022" y="49647"/>
                    <a:pt x="2422" y="51240"/>
                    <a:pt x="3222" y="54426"/>
                  </a:cubicBezTo>
                  <a:cubicBezTo>
                    <a:pt x="3363" y="55045"/>
                    <a:pt x="3363" y="55045"/>
                    <a:pt x="3363" y="55045"/>
                  </a:cubicBezTo>
                  <a:cubicBezTo>
                    <a:pt x="2728" y="56019"/>
                    <a:pt x="1505" y="57966"/>
                    <a:pt x="1223" y="58497"/>
                  </a:cubicBezTo>
                  <a:cubicBezTo>
                    <a:pt x="235" y="60001"/>
                    <a:pt x="0" y="61859"/>
                    <a:pt x="0" y="64868"/>
                  </a:cubicBezTo>
                  <a:cubicBezTo>
                    <a:pt x="0" y="66019"/>
                    <a:pt x="0" y="67258"/>
                    <a:pt x="24" y="68497"/>
                  </a:cubicBezTo>
                  <a:lnTo>
                    <a:pt x="212" y="68497"/>
                  </a:lnTo>
                  <a:cubicBezTo>
                    <a:pt x="588" y="68497"/>
                    <a:pt x="635" y="67612"/>
                    <a:pt x="635" y="66727"/>
                  </a:cubicBezTo>
                  <a:cubicBezTo>
                    <a:pt x="635" y="66196"/>
                    <a:pt x="635" y="65488"/>
                    <a:pt x="635" y="64780"/>
                  </a:cubicBezTo>
                  <a:cubicBezTo>
                    <a:pt x="635" y="63187"/>
                    <a:pt x="658" y="61682"/>
                    <a:pt x="1364" y="60532"/>
                  </a:cubicBezTo>
                  <a:cubicBezTo>
                    <a:pt x="1646" y="60001"/>
                    <a:pt x="3034" y="57877"/>
                    <a:pt x="4068" y="56196"/>
                  </a:cubicBezTo>
                  <a:cubicBezTo>
                    <a:pt x="4374" y="55753"/>
                    <a:pt x="4656" y="55311"/>
                    <a:pt x="4985" y="55311"/>
                  </a:cubicBezTo>
                  <a:cubicBezTo>
                    <a:pt x="5338" y="55311"/>
                    <a:pt x="5738" y="55842"/>
                    <a:pt x="6255" y="56992"/>
                  </a:cubicBezTo>
                  <a:cubicBezTo>
                    <a:pt x="6678" y="57966"/>
                    <a:pt x="7125" y="59205"/>
                    <a:pt x="7478" y="60709"/>
                  </a:cubicBezTo>
                  <a:cubicBezTo>
                    <a:pt x="7925" y="59470"/>
                    <a:pt x="7925" y="59470"/>
                    <a:pt x="7925" y="59470"/>
                  </a:cubicBezTo>
                  <a:cubicBezTo>
                    <a:pt x="7525" y="57700"/>
                    <a:pt x="7008" y="56196"/>
                    <a:pt x="6467" y="55045"/>
                  </a:cubicBezTo>
                  <a:cubicBezTo>
                    <a:pt x="5950" y="53806"/>
                    <a:pt x="5456" y="53187"/>
                    <a:pt x="5056" y="53187"/>
                  </a:cubicBezTo>
                  <a:cubicBezTo>
                    <a:pt x="4891" y="53187"/>
                    <a:pt x="4750" y="53275"/>
                    <a:pt x="4633" y="53364"/>
                  </a:cubicBezTo>
                  <a:cubicBezTo>
                    <a:pt x="4492" y="53541"/>
                    <a:pt x="4350" y="53718"/>
                    <a:pt x="4186" y="53718"/>
                  </a:cubicBezTo>
                  <a:cubicBezTo>
                    <a:pt x="3998" y="53718"/>
                    <a:pt x="3833" y="53541"/>
                    <a:pt x="3598" y="52479"/>
                  </a:cubicBezTo>
                  <a:cubicBezTo>
                    <a:pt x="3504" y="52125"/>
                    <a:pt x="2940" y="49647"/>
                    <a:pt x="2822" y="48939"/>
                  </a:cubicBezTo>
                  <a:cubicBezTo>
                    <a:pt x="2751" y="48585"/>
                    <a:pt x="2657" y="47966"/>
                    <a:pt x="2657" y="47169"/>
                  </a:cubicBezTo>
                  <a:cubicBezTo>
                    <a:pt x="2657" y="46815"/>
                    <a:pt x="2681" y="46461"/>
                    <a:pt x="2728" y="46107"/>
                  </a:cubicBezTo>
                  <a:cubicBezTo>
                    <a:pt x="3222" y="47523"/>
                    <a:pt x="3810" y="48320"/>
                    <a:pt x="4562" y="48674"/>
                  </a:cubicBezTo>
                  <a:cubicBezTo>
                    <a:pt x="4445" y="46815"/>
                    <a:pt x="4445" y="46815"/>
                    <a:pt x="4445" y="46815"/>
                  </a:cubicBezTo>
                  <a:cubicBezTo>
                    <a:pt x="3386" y="45753"/>
                    <a:pt x="2281" y="42302"/>
                    <a:pt x="2281" y="40001"/>
                  </a:cubicBezTo>
                  <a:cubicBezTo>
                    <a:pt x="2281" y="39559"/>
                    <a:pt x="2305" y="39205"/>
                    <a:pt x="2352" y="38762"/>
                  </a:cubicBezTo>
                  <a:cubicBezTo>
                    <a:pt x="2751" y="40178"/>
                    <a:pt x="3716" y="41682"/>
                    <a:pt x="4233" y="41682"/>
                  </a:cubicBezTo>
                  <a:cubicBezTo>
                    <a:pt x="4515" y="41682"/>
                    <a:pt x="4750" y="41328"/>
                    <a:pt x="4985" y="40974"/>
                  </a:cubicBezTo>
                  <a:cubicBezTo>
                    <a:pt x="5197" y="40709"/>
                    <a:pt x="5409" y="40355"/>
                    <a:pt x="5691" y="40355"/>
                  </a:cubicBezTo>
                  <a:cubicBezTo>
                    <a:pt x="6349" y="40355"/>
                    <a:pt x="7196" y="41594"/>
                    <a:pt x="7925" y="42744"/>
                  </a:cubicBezTo>
                  <a:cubicBezTo>
                    <a:pt x="7948" y="42833"/>
                    <a:pt x="7995" y="42833"/>
                    <a:pt x="8042" y="42833"/>
                  </a:cubicBezTo>
                  <a:cubicBezTo>
                    <a:pt x="8160" y="42833"/>
                    <a:pt x="8254" y="42656"/>
                    <a:pt x="8325" y="42213"/>
                  </a:cubicBezTo>
                  <a:cubicBezTo>
                    <a:pt x="8419" y="41594"/>
                    <a:pt x="8419" y="41594"/>
                    <a:pt x="8419" y="41594"/>
                  </a:cubicBezTo>
                  <a:cubicBezTo>
                    <a:pt x="7619" y="39824"/>
                    <a:pt x="6326" y="37966"/>
                    <a:pt x="5667" y="37966"/>
                  </a:cubicBezTo>
                  <a:cubicBezTo>
                    <a:pt x="5362" y="37966"/>
                    <a:pt x="5126" y="38231"/>
                    <a:pt x="4915" y="38585"/>
                  </a:cubicBezTo>
                  <a:cubicBezTo>
                    <a:pt x="4680" y="38939"/>
                    <a:pt x="4468" y="39293"/>
                    <a:pt x="4256" y="39293"/>
                  </a:cubicBezTo>
                  <a:cubicBezTo>
                    <a:pt x="3739" y="39293"/>
                    <a:pt x="2375" y="37346"/>
                    <a:pt x="2375" y="35399"/>
                  </a:cubicBezTo>
                  <a:cubicBezTo>
                    <a:pt x="2375" y="33098"/>
                    <a:pt x="4539" y="32302"/>
                    <a:pt x="4774" y="32302"/>
                  </a:cubicBezTo>
                  <a:lnTo>
                    <a:pt x="4985" y="30443"/>
                  </a:lnTo>
                  <a:close/>
                  <a:moveTo>
                    <a:pt x="21564" y="49116"/>
                  </a:moveTo>
                  <a:cubicBezTo>
                    <a:pt x="20788" y="55399"/>
                    <a:pt x="19589" y="59912"/>
                    <a:pt x="18366" y="62567"/>
                  </a:cubicBezTo>
                  <a:cubicBezTo>
                    <a:pt x="17778" y="63806"/>
                    <a:pt x="17237" y="64603"/>
                    <a:pt x="16108" y="64603"/>
                  </a:cubicBezTo>
                  <a:lnTo>
                    <a:pt x="13663" y="64603"/>
                  </a:lnTo>
                  <a:cubicBezTo>
                    <a:pt x="12769" y="64603"/>
                    <a:pt x="12228" y="65045"/>
                    <a:pt x="11781" y="65488"/>
                  </a:cubicBezTo>
                  <a:cubicBezTo>
                    <a:pt x="11335" y="65930"/>
                    <a:pt x="11029" y="66373"/>
                    <a:pt x="10559" y="66373"/>
                  </a:cubicBezTo>
                  <a:cubicBezTo>
                    <a:pt x="9877" y="66373"/>
                    <a:pt x="9242" y="65045"/>
                    <a:pt x="8912" y="63895"/>
                  </a:cubicBezTo>
                  <a:cubicBezTo>
                    <a:pt x="9500" y="62125"/>
                    <a:pt x="9500" y="62125"/>
                    <a:pt x="9500" y="62125"/>
                  </a:cubicBezTo>
                  <a:cubicBezTo>
                    <a:pt x="9218" y="60709"/>
                    <a:pt x="9218" y="60709"/>
                    <a:pt x="9218" y="60709"/>
                  </a:cubicBezTo>
                  <a:cubicBezTo>
                    <a:pt x="9054" y="61151"/>
                    <a:pt x="6984" y="66904"/>
                    <a:pt x="6561" y="68143"/>
                  </a:cubicBezTo>
                  <a:cubicBezTo>
                    <a:pt x="6537" y="68054"/>
                    <a:pt x="6537" y="68054"/>
                    <a:pt x="6537" y="68054"/>
                  </a:cubicBezTo>
                  <a:cubicBezTo>
                    <a:pt x="6537" y="67700"/>
                    <a:pt x="6537" y="67346"/>
                    <a:pt x="6537" y="66992"/>
                  </a:cubicBezTo>
                  <a:cubicBezTo>
                    <a:pt x="6537" y="62656"/>
                    <a:pt x="5997" y="61594"/>
                    <a:pt x="5197" y="60355"/>
                  </a:cubicBezTo>
                  <a:cubicBezTo>
                    <a:pt x="4633" y="61594"/>
                    <a:pt x="4633" y="61594"/>
                    <a:pt x="4633" y="61594"/>
                  </a:cubicBezTo>
                  <a:cubicBezTo>
                    <a:pt x="5761" y="63010"/>
                    <a:pt x="6044" y="64072"/>
                    <a:pt x="6044" y="67258"/>
                  </a:cubicBezTo>
                  <a:cubicBezTo>
                    <a:pt x="6044" y="69735"/>
                    <a:pt x="5808" y="70709"/>
                    <a:pt x="5456" y="71505"/>
                  </a:cubicBezTo>
                  <a:cubicBezTo>
                    <a:pt x="5103" y="72302"/>
                    <a:pt x="4656" y="72656"/>
                    <a:pt x="4280" y="72656"/>
                  </a:cubicBezTo>
                  <a:cubicBezTo>
                    <a:pt x="4115" y="72656"/>
                    <a:pt x="4045" y="72744"/>
                    <a:pt x="3998" y="72921"/>
                  </a:cubicBezTo>
                  <a:cubicBezTo>
                    <a:pt x="3927" y="73187"/>
                    <a:pt x="3904" y="73541"/>
                    <a:pt x="3904" y="74072"/>
                  </a:cubicBezTo>
                  <a:cubicBezTo>
                    <a:pt x="3904" y="74780"/>
                    <a:pt x="3904" y="74780"/>
                    <a:pt x="3904" y="74780"/>
                  </a:cubicBezTo>
                  <a:lnTo>
                    <a:pt x="4021" y="74780"/>
                  </a:lnTo>
                  <a:cubicBezTo>
                    <a:pt x="4727" y="74780"/>
                    <a:pt x="5385" y="74337"/>
                    <a:pt x="6091" y="72213"/>
                  </a:cubicBezTo>
                  <a:cubicBezTo>
                    <a:pt x="8419" y="65399"/>
                    <a:pt x="8419" y="65399"/>
                    <a:pt x="8419" y="65399"/>
                  </a:cubicBezTo>
                  <a:cubicBezTo>
                    <a:pt x="8748" y="66815"/>
                    <a:pt x="9594" y="68762"/>
                    <a:pt x="10582" y="68762"/>
                  </a:cubicBezTo>
                  <a:cubicBezTo>
                    <a:pt x="11146" y="68762"/>
                    <a:pt x="11499" y="68231"/>
                    <a:pt x="12017" y="67789"/>
                  </a:cubicBezTo>
                  <a:cubicBezTo>
                    <a:pt x="12416" y="67346"/>
                    <a:pt x="12793" y="67081"/>
                    <a:pt x="13663" y="67081"/>
                  </a:cubicBezTo>
                  <a:lnTo>
                    <a:pt x="16108" y="67081"/>
                  </a:lnTo>
                  <a:cubicBezTo>
                    <a:pt x="17378" y="67081"/>
                    <a:pt x="17989" y="66019"/>
                    <a:pt x="18671" y="64603"/>
                  </a:cubicBezTo>
                  <a:cubicBezTo>
                    <a:pt x="20129" y="61505"/>
                    <a:pt x="21376" y="56284"/>
                    <a:pt x="22081" y="50355"/>
                  </a:cubicBezTo>
                  <a:cubicBezTo>
                    <a:pt x="21893" y="49912"/>
                    <a:pt x="21728" y="49470"/>
                    <a:pt x="21564" y="49116"/>
                  </a:cubicBezTo>
                  <a:close/>
                  <a:moveTo>
                    <a:pt x="16626" y="1"/>
                  </a:moveTo>
                  <a:cubicBezTo>
                    <a:pt x="15450" y="1"/>
                    <a:pt x="14674" y="2833"/>
                    <a:pt x="14439" y="5399"/>
                  </a:cubicBezTo>
                  <a:cubicBezTo>
                    <a:pt x="14345" y="6107"/>
                    <a:pt x="14298" y="6904"/>
                    <a:pt x="14251" y="7258"/>
                  </a:cubicBezTo>
                  <a:cubicBezTo>
                    <a:pt x="14133" y="7966"/>
                    <a:pt x="13616" y="11328"/>
                    <a:pt x="13380" y="12656"/>
                  </a:cubicBezTo>
                  <a:lnTo>
                    <a:pt x="14368" y="12656"/>
                  </a:lnTo>
                  <a:cubicBezTo>
                    <a:pt x="13898" y="16019"/>
                    <a:pt x="13898" y="16019"/>
                    <a:pt x="13898" y="16019"/>
                  </a:cubicBezTo>
                  <a:cubicBezTo>
                    <a:pt x="14439" y="15576"/>
                    <a:pt x="14838" y="15222"/>
                    <a:pt x="15356" y="15222"/>
                  </a:cubicBezTo>
                  <a:cubicBezTo>
                    <a:pt x="15826" y="15222"/>
                    <a:pt x="16179" y="15665"/>
                    <a:pt x="16320" y="16727"/>
                  </a:cubicBezTo>
                  <a:cubicBezTo>
                    <a:pt x="16579" y="18762"/>
                    <a:pt x="16579" y="25045"/>
                    <a:pt x="17049" y="29735"/>
                  </a:cubicBezTo>
                  <a:cubicBezTo>
                    <a:pt x="17472" y="34160"/>
                    <a:pt x="18530" y="38408"/>
                    <a:pt x="19706" y="41771"/>
                  </a:cubicBezTo>
                  <a:lnTo>
                    <a:pt x="19777" y="41771"/>
                  </a:lnTo>
                  <a:cubicBezTo>
                    <a:pt x="19824" y="41771"/>
                    <a:pt x="19871" y="41682"/>
                    <a:pt x="19871" y="41505"/>
                  </a:cubicBezTo>
                  <a:cubicBezTo>
                    <a:pt x="19871" y="41417"/>
                    <a:pt x="19847" y="41328"/>
                    <a:pt x="19824" y="41240"/>
                  </a:cubicBezTo>
                  <a:cubicBezTo>
                    <a:pt x="18836" y="37435"/>
                    <a:pt x="18037" y="33364"/>
                    <a:pt x="17613" y="28851"/>
                  </a:cubicBezTo>
                  <a:cubicBezTo>
                    <a:pt x="17166" y="24426"/>
                    <a:pt x="17237" y="18320"/>
                    <a:pt x="16861" y="15576"/>
                  </a:cubicBezTo>
                  <a:cubicBezTo>
                    <a:pt x="16626" y="13718"/>
                    <a:pt x="16108" y="13275"/>
                    <a:pt x="15614" y="13275"/>
                  </a:cubicBezTo>
                  <a:cubicBezTo>
                    <a:pt x="15238" y="13275"/>
                    <a:pt x="14862" y="13541"/>
                    <a:pt x="14697" y="13629"/>
                  </a:cubicBezTo>
                  <a:cubicBezTo>
                    <a:pt x="15121" y="10974"/>
                    <a:pt x="15121" y="10974"/>
                    <a:pt x="15121" y="10974"/>
                  </a:cubicBezTo>
                  <a:lnTo>
                    <a:pt x="14392" y="10974"/>
                  </a:lnTo>
                  <a:cubicBezTo>
                    <a:pt x="14556" y="9912"/>
                    <a:pt x="14721" y="9028"/>
                    <a:pt x="14791" y="8497"/>
                  </a:cubicBezTo>
                  <a:cubicBezTo>
                    <a:pt x="14862" y="7966"/>
                    <a:pt x="14885" y="7435"/>
                    <a:pt x="14979" y="6550"/>
                  </a:cubicBezTo>
                  <a:cubicBezTo>
                    <a:pt x="15238" y="3983"/>
                    <a:pt x="15850" y="2390"/>
                    <a:pt x="16626" y="2390"/>
                  </a:cubicBezTo>
                  <a:cubicBezTo>
                    <a:pt x="17613" y="2390"/>
                    <a:pt x="18201" y="4780"/>
                    <a:pt x="18765" y="7169"/>
                  </a:cubicBezTo>
                  <a:cubicBezTo>
                    <a:pt x="19048" y="8231"/>
                    <a:pt x="19471" y="10532"/>
                    <a:pt x="19965" y="12302"/>
                  </a:cubicBezTo>
                  <a:cubicBezTo>
                    <a:pt x="20318" y="13452"/>
                    <a:pt x="20952" y="14780"/>
                    <a:pt x="21964" y="18674"/>
                  </a:cubicBezTo>
                  <a:cubicBezTo>
                    <a:pt x="22552" y="20974"/>
                    <a:pt x="23210" y="23895"/>
                    <a:pt x="23939" y="27789"/>
                  </a:cubicBezTo>
                  <a:cubicBezTo>
                    <a:pt x="26479" y="41771"/>
                    <a:pt x="28125" y="54160"/>
                    <a:pt x="29065" y="63718"/>
                  </a:cubicBezTo>
                  <a:cubicBezTo>
                    <a:pt x="29042" y="63806"/>
                    <a:pt x="29042" y="63806"/>
                    <a:pt x="29042" y="63806"/>
                  </a:cubicBezTo>
                  <a:cubicBezTo>
                    <a:pt x="26385" y="56992"/>
                    <a:pt x="24080" y="50532"/>
                    <a:pt x="22222" y="42567"/>
                  </a:cubicBezTo>
                  <a:cubicBezTo>
                    <a:pt x="20905" y="36992"/>
                    <a:pt x="19753" y="30443"/>
                    <a:pt x="18742" y="22125"/>
                  </a:cubicBezTo>
                  <a:cubicBezTo>
                    <a:pt x="18671" y="21505"/>
                    <a:pt x="18624" y="21063"/>
                    <a:pt x="18554" y="20532"/>
                  </a:cubicBezTo>
                  <a:cubicBezTo>
                    <a:pt x="18530" y="20266"/>
                    <a:pt x="18507" y="20266"/>
                    <a:pt x="18460" y="20266"/>
                  </a:cubicBezTo>
                  <a:cubicBezTo>
                    <a:pt x="18413" y="20266"/>
                    <a:pt x="18366" y="20355"/>
                    <a:pt x="18366" y="20532"/>
                  </a:cubicBezTo>
                  <a:cubicBezTo>
                    <a:pt x="18366" y="20797"/>
                    <a:pt x="18413" y="21240"/>
                    <a:pt x="18460" y="22213"/>
                  </a:cubicBezTo>
                  <a:cubicBezTo>
                    <a:pt x="19001" y="30797"/>
                    <a:pt x="20459" y="38585"/>
                    <a:pt x="22034" y="44957"/>
                  </a:cubicBezTo>
                  <a:cubicBezTo>
                    <a:pt x="23610" y="51417"/>
                    <a:pt x="25373" y="56904"/>
                    <a:pt x="26831" y="60886"/>
                  </a:cubicBezTo>
                  <a:cubicBezTo>
                    <a:pt x="27960" y="73098"/>
                    <a:pt x="27960" y="73098"/>
                    <a:pt x="27960" y="73098"/>
                  </a:cubicBezTo>
                  <a:cubicBezTo>
                    <a:pt x="27984" y="73452"/>
                    <a:pt x="28031" y="73718"/>
                    <a:pt x="28031" y="73983"/>
                  </a:cubicBezTo>
                  <a:cubicBezTo>
                    <a:pt x="28031" y="74249"/>
                    <a:pt x="28007" y="74426"/>
                    <a:pt x="27984" y="74514"/>
                  </a:cubicBezTo>
                  <a:cubicBezTo>
                    <a:pt x="27937" y="74691"/>
                    <a:pt x="27890" y="74691"/>
                    <a:pt x="27795" y="74691"/>
                  </a:cubicBezTo>
                  <a:lnTo>
                    <a:pt x="27466" y="74691"/>
                  </a:lnTo>
                  <a:cubicBezTo>
                    <a:pt x="27325" y="74691"/>
                    <a:pt x="27255" y="74603"/>
                    <a:pt x="27208" y="74514"/>
                  </a:cubicBezTo>
                  <a:cubicBezTo>
                    <a:pt x="27161" y="74337"/>
                    <a:pt x="27114" y="74072"/>
                    <a:pt x="27090" y="73806"/>
                  </a:cubicBezTo>
                  <a:cubicBezTo>
                    <a:pt x="26996" y="72656"/>
                    <a:pt x="26385" y="66196"/>
                    <a:pt x="26267" y="64957"/>
                  </a:cubicBezTo>
                  <a:cubicBezTo>
                    <a:pt x="26243" y="64691"/>
                    <a:pt x="26220" y="64603"/>
                    <a:pt x="26173" y="64603"/>
                  </a:cubicBezTo>
                  <a:cubicBezTo>
                    <a:pt x="26126" y="64603"/>
                    <a:pt x="26079" y="64780"/>
                    <a:pt x="26079" y="64957"/>
                  </a:cubicBezTo>
                  <a:cubicBezTo>
                    <a:pt x="26079" y="65134"/>
                    <a:pt x="26102" y="65311"/>
                    <a:pt x="26126" y="65842"/>
                  </a:cubicBezTo>
                  <a:cubicBezTo>
                    <a:pt x="26290" y="68762"/>
                    <a:pt x="26455" y="72036"/>
                    <a:pt x="26526" y="73275"/>
                  </a:cubicBezTo>
                  <a:cubicBezTo>
                    <a:pt x="26573" y="73895"/>
                    <a:pt x="26596" y="74426"/>
                    <a:pt x="26596" y="74780"/>
                  </a:cubicBezTo>
                  <a:cubicBezTo>
                    <a:pt x="26596" y="75134"/>
                    <a:pt x="26573" y="75311"/>
                    <a:pt x="26502" y="75665"/>
                  </a:cubicBezTo>
                  <a:cubicBezTo>
                    <a:pt x="26149" y="76992"/>
                    <a:pt x="26149" y="76992"/>
                    <a:pt x="26149" y="76992"/>
                  </a:cubicBezTo>
                  <a:cubicBezTo>
                    <a:pt x="26055" y="77346"/>
                    <a:pt x="26008" y="77346"/>
                    <a:pt x="25938" y="77346"/>
                  </a:cubicBezTo>
                  <a:cubicBezTo>
                    <a:pt x="25867" y="77346"/>
                    <a:pt x="25797" y="77169"/>
                    <a:pt x="25773" y="76638"/>
                  </a:cubicBezTo>
                  <a:cubicBezTo>
                    <a:pt x="25373" y="69559"/>
                    <a:pt x="24762" y="60886"/>
                    <a:pt x="24597" y="58497"/>
                  </a:cubicBezTo>
                  <a:cubicBezTo>
                    <a:pt x="24574" y="57966"/>
                    <a:pt x="24527" y="57612"/>
                    <a:pt x="24456" y="57612"/>
                  </a:cubicBezTo>
                  <a:cubicBezTo>
                    <a:pt x="24386" y="57612"/>
                    <a:pt x="24362" y="57877"/>
                    <a:pt x="24362" y="58054"/>
                  </a:cubicBezTo>
                  <a:cubicBezTo>
                    <a:pt x="24362" y="58231"/>
                    <a:pt x="24362" y="58497"/>
                    <a:pt x="24362" y="58674"/>
                  </a:cubicBezTo>
                  <a:cubicBezTo>
                    <a:pt x="24456" y="61151"/>
                    <a:pt x="24856" y="70178"/>
                    <a:pt x="25256" y="78497"/>
                  </a:cubicBezTo>
                  <a:cubicBezTo>
                    <a:pt x="25326" y="79912"/>
                    <a:pt x="25491" y="80709"/>
                    <a:pt x="25797" y="80709"/>
                  </a:cubicBezTo>
                  <a:cubicBezTo>
                    <a:pt x="25961" y="80709"/>
                    <a:pt x="26102" y="80532"/>
                    <a:pt x="26220" y="80001"/>
                  </a:cubicBezTo>
                  <a:cubicBezTo>
                    <a:pt x="26432" y="79205"/>
                    <a:pt x="26502" y="79028"/>
                    <a:pt x="26761" y="78054"/>
                  </a:cubicBezTo>
                  <a:cubicBezTo>
                    <a:pt x="26949" y="77346"/>
                    <a:pt x="27066" y="77081"/>
                    <a:pt x="27396" y="77081"/>
                  </a:cubicBezTo>
                  <a:lnTo>
                    <a:pt x="28172" y="77081"/>
                  </a:lnTo>
                  <a:cubicBezTo>
                    <a:pt x="28360" y="77081"/>
                    <a:pt x="28454" y="76904"/>
                    <a:pt x="28548" y="76638"/>
                  </a:cubicBezTo>
                  <a:cubicBezTo>
                    <a:pt x="28619" y="76284"/>
                    <a:pt x="28666" y="75930"/>
                    <a:pt x="28666" y="75311"/>
                  </a:cubicBezTo>
                  <a:cubicBezTo>
                    <a:pt x="28666" y="74691"/>
                    <a:pt x="28642" y="74160"/>
                    <a:pt x="28571" y="73541"/>
                  </a:cubicBezTo>
                  <a:cubicBezTo>
                    <a:pt x="28383" y="71594"/>
                    <a:pt x="27725" y="64691"/>
                    <a:pt x="27537" y="62833"/>
                  </a:cubicBezTo>
                  <a:cubicBezTo>
                    <a:pt x="27560" y="62744"/>
                    <a:pt x="27560" y="62744"/>
                    <a:pt x="27560" y="62744"/>
                  </a:cubicBezTo>
                  <a:cubicBezTo>
                    <a:pt x="28219" y="64691"/>
                    <a:pt x="29183" y="67081"/>
                    <a:pt x="29606" y="67081"/>
                  </a:cubicBezTo>
                  <a:cubicBezTo>
                    <a:pt x="29724" y="67081"/>
                    <a:pt x="29818" y="66815"/>
                    <a:pt x="29818" y="66019"/>
                  </a:cubicBezTo>
                  <a:cubicBezTo>
                    <a:pt x="29818" y="62390"/>
                    <a:pt x="28195" y="47435"/>
                    <a:pt x="24527" y="26815"/>
                  </a:cubicBezTo>
                  <a:cubicBezTo>
                    <a:pt x="22575" y="15842"/>
                    <a:pt x="20858" y="12125"/>
                    <a:pt x="20365" y="10355"/>
                  </a:cubicBezTo>
                  <a:cubicBezTo>
                    <a:pt x="19824" y="8497"/>
                    <a:pt x="19424" y="6284"/>
                    <a:pt x="19165" y="5222"/>
                  </a:cubicBezTo>
                  <a:cubicBezTo>
                    <a:pt x="18601" y="2921"/>
                    <a:pt x="17848" y="1"/>
                    <a:pt x="16626" y="1"/>
                  </a:cubicBezTo>
                  <a:close/>
                  <a:moveTo>
                    <a:pt x="29277" y="85665"/>
                  </a:moveTo>
                  <a:cubicBezTo>
                    <a:pt x="29206" y="85665"/>
                    <a:pt x="29112" y="85665"/>
                    <a:pt x="28971" y="85753"/>
                  </a:cubicBezTo>
                  <a:cubicBezTo>
                    <a:pt x="24785" y="87346"/>
                    <a:pt x="24785" y="87346"/>
                    <a:pt x="24785" y="87346"/>
                  </a:cubicBezTo>
                  <a:cubicBezTo>
                    <a:pt x="24668" y="87346"/>
                    <a:pt x="24597" y="87523"/>
                    <a:pt x="24550" y="87700"/>
                  </a:cubicBezTo>
                  <a:cubicBezTo>
                    <a:pt x="24503" y="87877"/>
                    <a:pt x="24503" y="88143"/>
                    <a:pt x="24503" y="88497"/>
                  </a:cubicBezTo>
                  <a:cubicBezTo>
                    <a:pt x="24503" y="89559"/>
                    <a:pt x="24503" y="89559"/>
                    <a:pt x="24503" y="89559"/>
                  </a:cubicBezTo>
                  <a:cubicBezTo>
                    <a:pt x="24503" y="89912"/>
                    <a:pt x="24503" y="90089"/>
                    <a:pt x="24550" y="90266"/>
                  </a:cubicBezTo>
                  <a:cubicBezTo>
                    <a:pt x="24597" y="90443"/>
                    <a:pt x="24668" y="90532"/>
                    <a:pt x="24762" y="90532"/>
                  </a:cubicBezTo>
                  <a:lnTo>
                    <a:pt x="29277" y="90532"/>
                  </a:lnTo>
                  <a:cubicBezTo>
                    <a:pt x="29395" y="90532"/>
                    <a:pt x="29489" y="90443"/>
                    <a:pt x="29536" y="90266"/>
                  </a:cubicBezTo>
                  <a:cubicBezTo>
                    <a:pt x="29606" y="90001"/>
                    <a:pt x="29653" y="89647"/>
                    <a:pt x="29653" y="89205"/>
                  </a:cubicBezTo>
                  <a:cubicBezTo>
                    <a:pt x="29653" y="87346"/>
                    <a:pt x="29653" y="87346"/>
                    <a:pt x="29653" y="87346"/>
                  </a:cubicBezTo>
                  <a:cubicBezTo>
                    <a:pt x="29653" y="86638"/>
                    <a:pt x="29606" y="86284"/>
                    <a:pt x="29536" y="86019"/>
                  </a:cubicBezTo>
                  <a:cubicBezTo>
                    <a:pt x="29489" y="85842"/>
                    <a:pt x="29395" y="85665"/>
                    <a:pt x="29277" y="85665"/>
                  </a:cubicBezTo>
                  <a:close/>
                  <a:moveTo>
                    <a:pt x="9924" y="97966"/>
                  </a:moveTo>
                  <a:cubicBezTo>
                    <a:pt x="10653" y="97966"/>
                    <a:pt x="11170" y="99824"/>
                    <a:pt x="11241" y="102213"/>
                  </a:cubicBezTo>
                  <a:lnTo>
                    <a:pt x="8607" y="102213"/>
                  </a:lnTo>
                  <a:cubicBezTo>
                    <a:pt x="8677" y="99824"/>
                    <a:pt x="9171" y="97966"/>
                    <a:pt x="9924" y="97966"/>
                  </a:cubicBezTo>
                  <a:close/>
                  <a:moveTo>
                    <a:pt x="26972" y="97966"/>
                  </a:moveTo>
                  <a:cubicBezTo>
                    <a:pt x="27701" y="97966"/>
                    <a:pt x="28219" y="99824"/>
                    <a:pt x="28289" y="102213"/>
                  </a:cubicBezTo>
                  <a:lnTo>
                    <a:pt x="25656" y="102213"/>
                  </a:lnTo>
                  <a:cubicBezTo>
                    <a:pt x="25726" y="99824"/>
                    <a:pt x="26220" y="97966"/>
                    <a:pt x="26972" y="97966"/>
                  </a:cubicBezTo>
                  <a:close/>
                  <a:moveTo>
                    <a:pt x="517" y="86019"/>
                  </a:moveTo>
                  <a:cubicBezTo>
                    <a:pt x="329" y="86019"/>
                    <a:pt x="188" y="86284"/>
                    <a:pt x="118" y="86727"/>
                  </a:cubicBezTo>
                  <a:cubicBezTo>
                    <a:pt x="24" y="86992"/>
                    <a:pt x="0" y="87435"/>
                    <a:pt x="0" y="88054"/>
                  </a:cubicBezTo>
                  <a:cubicBezTo>
                    <a:pt x="0" y="113541"/>
                    <a:pt x="0" y="113541"/>
                    <a:pt x="0" y="113541"/>
                  </a:cubicBezTo>
                  <a:cubicBezTo>
                    <a:pt x="0" y="114160"/>
                    <a:pt x="24" y="114514"/>
                    <a:pt x="118" y="114868"/>
                  </a:cubicBezTo>
                  <a:cubicBezTo>
                    <a:pt x="188" y="115311"/>
                    <a:pt x="329" y="115576"/>
                    <a:pt x="517" y="115576"/>
                  </a:cubicBezTo>
                  <a:lnTo>
                    <a:pt x="1011" y="115576"/>
                  </a:lnTo>
                  <a:cubicBezTo>
                    <a:pt x="1223" y="115576"/>
                    <a:pt x="1340" y="115311"/>
                    <a:pt x="1435" y="114868"/>
                  </a:cubicBezTo>
                  <a:cubicBezTo>
                    <a:pt x="1505" y="114514"/>
                    <a:pt x="1552" y="114160"/>
                    <a:pt x="1552" y="113541"/>
                  </a:cubicBezTo>
                  <a:cubicBezTo>
                    <a:pt x="1552" y="95134"/>
                    <a:pt x="1552" y="95134"/>
                    <a:pt x="1552" y="95134"/>
                  </a:cubicBezTo>
                  <a:lnTo>
                    <a:pt x="1576" y="95134"/>
                  </a:lnTo>
                  <a:cubicBezTo>
                    <a:pt x="1576" y="95134"/>
                    <a:pt x="4280" y="113187"/>
                    <a:pt x="4397" y="113895"/>
                  </a:cubicBezTo>
                  <a:cubicBezTo>
                    <a:pt x="4539" y="114868"/>
                    <a:pt x="4797" y="115576"/>
                    <a:pt x="5173" y="115576"/>
                  </a:cubicBezTo>
                  <a:lnTo>
                    <a:pt x="6020" y="115576"/>
                  </a:lnTo>
                  <a:cubicBezTo>
                    <a:pt x="6208" y="115576"/>
                    <a:pt x="6326" y="115311"/>
                    <a:pt x="6420" y="114868"/>
                  </a:cubicBezTo>
                  <a:cubicBezTo>
                    <a:pt x="6490" y="114514"/>
                    <a:pt x="6537" y="114160"/>
                    <a:pt x="6537" y="113541"/>
                  </a:cubicBezTo>
                  <a:cubicBezTo>
                    <a:pt x="6537" y="90532"/>
                    <a:pt x="6537" y="90532"/>
                    <a:pt x="6537" y="90532"/>
                  </a:cubicBezTo>
                  <a:lnTo>
                    <a:pt x="17519" y="90532"/>
                  </a:lnTo>
                  <a:cubicBezTo>
                    <a:pt x="17637" y="90532"/>
                    <a:pt x="17707" y="90443"/>
                    <a:pt x="17778" y="90266"/>
                  </a:cubicBezTo>
                  <a:cubicBezTo>
                    <a:pt x="17848" y="90001"/>
                    <a:pt x="17872" y="89647"/>
                    <a:pt x="17872" y="89205"/>
                  </a:cubicBezTo>
                  <a:cubicBezTo>
                    <a:pt x="17872" y="87435"/>
                    <a:pt x="17872" y="87435"/>
                    <a:pt x="17872" y="87435"/>
                  </a:cubicBezTo>
                  <a:cubicBezTo>
                    <a:pt x="17872" y="86992"/>
                    <a:pt x="17848" y="86638"/>
                    <a:pt x="17778" y="86461"/>
                  </a:cubicBezTo>
                  <a:cubicBezTo>
                    <a:pt x="17707" y="86196"/>
                    <a:pt x="17637" y="86107"/>
                    <a:pt x="17519" y="86107"/>
                  </a:cubicBezTo>
                  <a:lnTo>
                    <a:pt x="5526" y="86107"/>
                  </a:lnTo>
                  <a:cubicBezTo>
                    <a:pt x="5338" y="86107"/>
                    <a:pt x="5221" y="86373"/>
                    <a:pt x="5126" y="86727"/>
                  </a:cubicBezTo>
                  <a:cubicBezTo>
                    <a:pt x="5056" y="87081"/>
                    <a:pt x="5009" y="87523"/>
                    <a:pt x="5009" y="88143"/>
                  </a:cubicBezTo>
                  <a:cubicBezTo>
                    <a:pt x="5009" y="106107"/>
                    <a:pt x="5009" y="106107"/>
                    <a:pt x="5009" y="106107"/>
                  </a:cubicBezTo>
                  <a:lnTo>
                    <a:pt x="4985" y="106107"/>
                  </a:lnTo>
                  <a:cubicBezTo>
                    <a:pt x="4985" y="106107"/>
                    <a:pt x="2375" y="88585"/>
                    <a:pt x="2234" y="87789"/>
                  </a:cubicBezTo>
                  <a:cubicBezTo>
                    <a:pt x="2140" y="87169"/>
                    <a:pt x="2046" y="86815"/>
                    <a:pt x="1928" y="86461"/>
                  </a:cubicBezTo>
                  <a:cubicBezTo>
                    <a:pt x="1787" y="86196"/>
                    <a:pt x="1646" y="86019"/>
                    <a:pt x="1387" y="86019"/>
                  </a:cubicBezTo>
                  <a:close/>
                  <a:moveTo>
                    <a:pt x="19283" y="86107"/>
                  </a:moveTo>
                  <a:cubicBezTo>
                    <a:pt x="19118" y="86107"/>
                    <a:pt x="19024" y="86373"/>
                    <a:pt x="18930" y="86727"/>
                  </a:cubicBezTo>
                  <a:cubicBezTo>
                    <a:pt x="18883" y="86992"/>
                    <a:pt x="18836" y="87346"/>
                    <a:pt x="18836" y="87877"/>
                  </a:cubicBezTo>
                  <a:cubicBezTo>
                    <a:pt x="18836" y="94337"/>
                    <a:pt x="18836" y="94337"/>
                    <a:pt x="18836" y="94337"/>
                  </a:cubicBezTo>
                  <a:lnTo>
                    <a:pt x="18530" y="94337"/>
                  </a:lnTo>
                  <a:cubicBezTo>
                    <a:pt x="18436" y="94337"/>
                    <a:pt x="18342" y="94426"/>
                    <a:pt x="18272" y="94603"/>
                  </a:cubicBezTo>
                  <a:cubicBezTo>
                    <a:pt x="18201" y="94868"/>
                    <a:pt x="18178" y="95222"/>
                    <a:pt x="18178" y="95665"/>
                  </a:cubicBezTo>
                  <a:cubicBezTo>
                    <a:pt x="18178" y="97081"/>
                    <a:pt x="18178" y="97081"/>
                    <a:pt x="18178" y="97081"/>
                  </a:cubicBezTo>
                  <a:cubicBezTo>
                    <a:pt x="18178" y="97523"/>
                    <a:pt x="18201" y="97877"/>
                    <a:pt x="18272" y="98054"/>
                  </a:cubicBezTo>
                  <a:cubicBezTo>
                    <a:pt x="18342" y="98231"/>
                    <a:pt x="18436" y="98408"/>
                    <a:pt x="18530" y="98408"/>
                  </a:cubicBezTo>
                  <a:lnTo>
                    <a:pt x="18836" y="98408"/>
                  </a:lnTo>
                  <a:cubicBezTo>
                    <a:pt x="18836" y="108231"/>
                    <a:pt x="18836" y="108231"/>
                    <a:pt x="18836" y="108231"/>
                  </a:cubicBezTo>
                  <a:cubicBezTo>
                    <a:pt x="18836" y="110797"/>
                    <a:pt x="19024" y="112390"/>
                    <a:pt x="19353" y="113629"/>
                  </a:cubicBezTo>
                  <a:cubicBezTo>
                    <a:pt x="19683" y="114780"/>
                    <a:pt x="20082" y="115576"/>
                    <a:pt x="20811" y="115576"/>
                  </a:cubicBezTo>
                  <a:lnTo>
                    <a:pt x="21258" y="115576"/>
                  </a:lnTo>
                  <a:cubicBezTo>
                    <a:pt x="21352" y="115576"/>
                    <a:pt x="21446" y="115399"/>
                    <a:pt x="21493" y="115222"/>
                  </a:cubicBezTo>
                  <a:cubicBezTo>
                    <a:pt x="21564" y="114957"/>
                    <a:pt x="21611" y="114691"/>
                    <a:pt x="21611" y="114160"/>
                  </a:cubicBezTo>
                  <a:cubicBezTo>
                    <a:pt x="21611" y="112479"/>
                    <a:pt x="21611" y="112479"/>
                    <a:pt x="21611" y="112479"/>
                  </a:cubicBezTo>
                  <a:cubicBezTo>
                    <a:pt x="21611" y="112036"/>
                    <a:pt x="21564" y="111682"/>
                    <a:pt x="21493" y="111417"/>
                  </a:cubicBezTo>
                  <a:cubicBezTo>
                    <a:pt x="21446" y="111240"/>
                    <a:pt x="21352" y="111151"/>
                    <a:pt x="21258" y="111151"/>
                  </a:cubicBezTo>
                  <a:lnTo>
                    <a:pt x="21188" y="111151"/>
                  </a:lnTo>
                  <a:cubicBezTo>
                    <a:pt x="20905" y="111151"/>
                    <a:pt x="20694" y="110886"/>
                    <a:pt x="20576" y="110355"/>
                  </a:cubicBezTo>
                  <a:cubicBezTo>
                    <a:pt x="20412" y="109824"/>
                    <a:pt x="20341" y="108939"/>
                    <a:pt x="20341" y="107877"/>
                  </a:cubicBezTo>
                  <a:cubicBezTo>
                    <a:pt x="20341" y="98408"/>
                    <a:pt x="20341" y="98408"/>
                    <a:pt x="20341" y="98408"/>
                  </a:cubicBezTo>
                  <a:lnTo>
                    <a:pt x="21305" y="98408"/>
                  </a:lnTo>
                  <a:cubicBezTo>
                    <a:pt x="21399" y="98408"/>
                    <a:pt x="21493" y="98231"/>
                    <a:pt x="21540" y="98054"/>
                  </a:cubicBezTo>
                  <a:cubicBezTo>
                    <a:pt x="21611" y="97877"/>
                    <a:pt x="21658" y="97523"/>
                    <a:pt x="21658" y="97081"/>
                  </a:cubicBezTo>
                  <a:cubicBezTo>
                    <a:pt x="21658" y="95665"/>
                    <a:pt x="21658" y="95665"/>
                    <a:pt x="21658" y="95665"/>
                  </a:cubicBezTo>
                  <a:cubicBezTo>
                    <a:pt x="21658" y="95222"/>
                    <a:pt x="21611" y="94868"/>
                    <a:pt x="21540" y="94603"/>
                  </a:cubicBezTo>
                  <a:cubicBezTo>
                    <a:pt x="21493" y="94426"/>
                    <a:pt x="21399" y="94337"/>
                    <a:pt x="21305" y="94337"/>
                  </a:cubicBezTo>
                  <a:lnTo>
                    <a:pt x="20341" y="94337"/>
                  </a:lnTo>
                  <a:cubicBezTo>
                    <a:pt x="20341" y="87877"/>
                    <a:pt x="20341" y="87877"/>
                    <a:pt x="20341" y="87877"/>
                  </a:cubicBezTo>
                  <a:cubicBezTo>
                    <a:pt x="20341" y="87346"/>
                    <a:pt x="20294" y="86992"/>
                    <a:pt x="20247" y="86727"/>
                  </a:cubicBezTo>
                  <a:cubicBezTo>
                    <a:pt x="20153" y="86373"/>
                    <a:pt x="20059" y="86107"/>
                    <a:pt x="19894" y="86107"/>
                  </a:cubicBezTo>
                  <a:close/>
                  <a:moveTo>
                    <a:pt x="22504" y="86107"/>
                  </a:moveTo>
                  <a:cubicBezTo>
                    <a:pt x="22340" y="86107"/>
                    <a:pt x="22246" y="86373"/>
                    <a:pt x="22152" y="86727"/>
                  </a:cubicBezTo>
                  <a:cubicBezTo>
                    <a:pt x="22105" y="86992"/>
                    <a:pt x="22058" y="87346"/>
                    <a:pt x="22058" y="87877"/>
                  </a:cubicBezTo>
                  <a:cubicBezTo>
                    <a:pt x="22058" y="113806"/>
                    <a:pt x="22058" y="113806"/>
                    <a:pt x="22058" y="113806"/>
                  </a:cubicBezTo>
                  <a:cubicBezTo>
                    <a:pt x="22058" y="114337"/>
                    <a:pt x="22105" y="114691"/>
                    <a:pt x="22152" y="114957"/>
                  </a:cubicBezTo>
                  <a:cubicBezTo>
                    <a:pt x="22246" y="115311"/>
                    <a:pt x="22340" y="115576"/>
                    <a:pt x="22504" y="115576"/>
                  </a:cubicBezTo>
                  <a:lnTo>
                    <a:pt x="23139" y="115576"/>
                  </a:lnTo>
                  <a:cubicBezTo>
                    <a:pt x="23304" y="115576"/>
                    <a:pt x="23398" y="115311"/>
                    <a:pt x="23492" y="114957"/>
                  </a:cubicBezTo>
                  <a:cubicBezTo>
                    <a:pt x="23539" y="114691"/>
                    <a:pt x="23586" y="114337"/>
                    <a:pt x="23586" y="113806"/>
                  </a:cubicBezTo>
                  <a:cubicBezTo>
                    <a:pt x="23586" y="87877"/>
                    <a:pt x="23586" y="87877"/>
                    <a:pt x="23586" y="87877"/>
                  </a:cubicBezTo>
                  <a:cubicBezTo>
                    <a:pt x="23586" y="87346"/>
                    <a:pt x="23539" y="86992"/>
                    <a:pt x="23492" y="86727"/>
                  </a:cubicBezTo>
                  <a:cubicBezTo>
                    <a:pt x="23398" y="86373"/>
                    <a:pt x="23304" y="86107"/>
                    <a:pt x="23139" y="86107"/>
                  </a:cubicBezTo>
                  <a:close/>
                  <a:moveTo>
                    <a:pt x="9924" y="93541"/>
                  </a:moveTo>
                  <a:cubicBezTo>
                    <a:pt x="8089" y="93541"/>
                    <a:pt x="7055" y="98939"/>
                    <a:pt x="7055" y="104603"/>
                  </a:cubicBezTo>
                  <a:cubicBezTo>
                    <a:pt x="7055" y="110620"/>
                    <a:pt x="8160" y="115930"/>
                    <a:pt x="9924" y="115930"/>
                  </a:cubicBezTo>
                  <a:cubicBezTo>
                    <a:pt x="10794" y="115930"/>
                    <a:pt x="11664" y="114691"/>
                    <a:pt x="12158" y="112479"/>
                  </a:cubicBezTo>
                  <a:cubicBezTo>
                    <a:pt x="12369" y="111505"/>
                    <a:pt x="12557" y="110178"/>
                    <a:pt x="12557" y="109382"/>
                  </a:cubicBezTo>
                  <a:cubicBezTo>
                    <a:pt x="12557" y="109116"/>
                    <a:pt x="12534" y="108851"/>
                    <a:pt x="12487" y="108762"/>
                  </a:cubicBezTo>
                  <a:cubicBezTo>
                    <a:pt x="12440" y="108497"/>
                    <a:pt x="12393" y="108408"/>
                    <a:pt x="12275" y="108408"/>
                  </a:cubicBezTo>
                  <a:lnTo>
                    <a:pt x="11429" y="108408"/>
                  </a:lnTo>
                  <a:cubicBezTo>
                    <a:pt x="11264" y="108408"/>
                    <a:pt x="11146" y="108674"/>
                    <a:pt x="11052" y="109116"/>
                  </a:cubicBezTo>
                  <a:cubicBezTo>
                    <a:pt x="10817" y="110443"/>
                    <a:pt x="10464" y="111151"/>
                    <a:pt x="9924" y="111151"/>
                  </a:cubicBezTo>
                  <a:cubicBezTo>
                    <a:pt x="9148" y="111151"/>
                    <a:pt x="8630" y="108939"/>
                    <a:pt x="8607" y="106461"/>
                  </a:cubicBezTo>
                  <a:lnTo>
                    <a:pt x="12252" y="106461"/>
                  </a:lnTo>
                  <a:cubicBezTo>
                    <a:pt x="12416" y="106461"/>
                    <a:pt x="12534" y="106284"/>
                    <a:pt x="12604" y="106019"/>
                  </a:cubicBezTo>
                  <a:cubicBezTo>
                    <a:pt x="12698" y="105753"/>
                    <a:pt x="12746" y="105222"/>
                    <a:pt x="12746" y="104426"/>
                  </a:cubicBezTo>
                  <a:cubicBezTo>
                    <a:pt x="12746" y="101771"/>
                    <a:pt x="12534" y="99116"/>
                    <a:pt x="12087" y="97081"/>
                  </a:cubicBezTo>
                  <a:cubicBezTo>
                    <a:pt x="11617" y="94957"/>
                    <a:pt x="10911" y="93541"/>
                    <a:pt x="9924" y="93541"/>
                  </a:cubicBezTo>
                  <a:close/>
                  <a:moveTo>
                    <a:pt x="15567" y="93541"/>
                  </a:moveTo>
                  <a:cubicBezTo>
                    <a:pt x="14109" y="93541"/>
                    <a:pt x="13169" y="96196"/>
                    <a:pt x="13169" y="100266"/>
                  </a:cubicBezTo>
                  <a:cubicBezTo>
                    <a:pt x="13169" y="101771"/>
                    <a:pt x="13310" y="102921"/>
                    <a:pt x="13545" y="103806"/>
                  </a:cubicBezTo>
                  <a:cubicBezTo>
                    <a:pt x="13804" y="104957"/>
                    <a:pt x="14203" y="105665"/>
                    <a:pt x="14744" y="106196"/>
                  </a:cubicBezTo>
                  <a:cubicBezTo>
                    <a:pt x="15967" y="107346"/>
                    <a:pt x="15967" y="107346"/>
                    <a:pt x="15967" y="107346"/>
                  </a:cubicBezTo>
                  <a:cubicBezTo>
                    <a:pt x="16296" y="107700"/>
                    <a:pt x="16579" y="108054"/>
                    <a:pt x="16579" y="109116"/>
                  </a:cubicBezTo>
                  <a:cubicBezTo>
                    <a:pt x="16579" y="110797"/>
                    <a:pt x="16108" y="111417"/>
                    <a:pt x="15614" y="111417"/>
                  </a:cubicBezTo>
                  <a:cubicBezTo>
                    <a:pt x="15356" y="111417"/>
                    <a:pt x="15097" y="111240"/>
                    <a:pt x="14885" y="110797"/>
                  </a:cubicBezTo>
                  <a:cubicBezTo>
                    <a:pt x="14744" y="110532"/>
                    <a:pt x="14627" y="110178"/>
                    <a:pt x="14533" y="109647"/>
                  </a:cubicBezTo>
                  <a:cubicBezTo>
                    <a:pt x="14439" y="109205"/>
                    <a:pt x="14415" y="108851"/>
                    <a:pt x="14298" y="108585"/>
                  </a:cubicBezTo>
                  <a:cubicBezTo>
                    <a:pt x="14227" y="108408"/>
                    <a:pt x="14133" y="108408"/>
                    <a:pt x="14015" y="108408"/>
                  </a:cubicBezTo>
                  <a:lnTo>
                    <a:pt x="13357" y="108408"/>
                  </a:lnTo>
                  <a:cubicBezTo>
                    <a:pt x="13216" y="108408"/>
                    <a:pt x="13145" y="108585"/>
                    <a:pt x="13098" y="108762"/>
                  </a:cubicBezTo>
                  <a:cubicBezTo>
                    <a:pt x="13051" y="109028"/>
                    <a:pt x="13051" y="109293"/>
                    <a:pt x="13051" y="109647"/>
                  </a:cubicBezTo>
                  <a:cubicBezTo>
                    <a:pt x="13051" y="110443"/>
                    <a:pt x="13122" y="111417"/>
                    <a:pt x="13286" y="112302"/>
                  </a:cubicBezTo>
                  <a:cubicBezTo>
                    <a:pt x="13686" y="114337"/>
                    <a:pt x="14533" y="115930"/>
                    <a:pt x="15591" y="115930"/>
                  </a:cubicBezTo>
                  <a:cubicBezTo>
                    <a:pt x="16649" y="115930"/>
                    <a:pt x="18107" y="114337"/>
                    <a:pt x="18107" y="109028"/>
                  </a:cubicBezTo>
                  <a:cubicBezTo>
                    <a:pt x="18107" y="107612"/>
                    <a:pt x="17989" y="106461"/>
                    <a:pt x="17801" y="105488"/>
                  </a:cubicBezTo>
                  <a:cubicBezTo>
                    <a:pt x="17566" y="104337"/>
                    <a:pt x="17213" y="103452"/>
                    <a:pt x="16602" y="102921"/>
                  </a:cubicBezTo>
                  <a:cubicBezTo>
                    <a:pt x="15403" y="101771"/>
                    <a:pt x="15403" y="101771"/>
                    <a:pt x="15403" y="101771"/>
                  </a:cubicBezTo>
                  <a:cubicBezTo>
                    <a:pt x="14909" y="101240"/>
                    <a:pt x="14674" y="100974"/>
                    <a:pt x="14674" y="99824"/>
                  </a:cubicBezTo>
                  <a:cubicBezTo>
                    <a:pt x="14674" y="98674"/>
                    <a:pt x="14956" y="97789"/>
                    <a:pt x="15567" y="97789"/>
                  </a:cubicBezTo>
                  <a:cubicBezTo>
                    <a:pt x="15920" y="97789"/>
                    <a:pt x="16249" y="98054"/>
                    <a:pt x="16461" y="98939"/>
                  </a:cubicBezTo>
                  <a:cubicBezTo>
                    <a:pt x="16626" y="99647"/>
                    <a:pt x="16602" y="100001"/>
                    <a:pt x="16720" y="100266"/>
                  </a:cubicBezTo>
                  <a:cubicBezTo>
                    <a:pt x="16814" y="100443"/>
                    <a:pt x="16908" y="100443"/>
                    <a:pt x="17049" y="100443"/>
                  </a:cubicBezTo>
                  <a:lnTo>
                    <a:pt x="17660" y="100443"/>
                  </a:lnTo>
                  <a:cubicBezTo>
                    <a:pt x="17754" y="100443"/>
                    <a:pt x="17825" y="100355"/>
                    <a:pt x="17872" y="100089"/>
                  </a:cubicBezTo>
                  <a:cubicBezTo>
                    <a:pt x="17919" y="99912"/>
                    <a:pt x="17942" y="99647"/>
                    <a:pt x="17942" y="99205"/>
                  </a:cubicBezTo>
                  <a:cubicBezTo>
                    <a:pt x="17942" y="98231"/>
                    <a:pt x="17754" y="96904"/>
                    <a:pt x="17449" y="95842"/>
                  </a:cubicBezTo>
                  <a:cubicBezTo>
                    <a:pt x="17025" y="94514"/>
                    <a:pt x="16367" y="93541"/>
                    <a:pt x="15567" y="93541"/>
                  </a:cubicBezTo>
                  <a:close/>
                  <a:moveTo>
                    <a:pt x="26972" y="93541"/>
                  </a:moveTo>
                  <a:cubicBezTo>
                    <a:pt x="25138" y="93541"/>
                    <a:pt x="24127" y="98939"/>
                    <a:pt x="24127" y="104603"/>
                  </a:cubicBezTo>
                  <a:cubicBezTo>
                    <a:pt x="24127" y="110620"/>
                    <a:pt x="25209" y="115930"/>
                    <a:pt x="26972" y="115930"/>
                  </a:cubicBezTo>
                  <a:cubicBezTo>
                    <a:pt x="27866" y="115930"/>
                    <a:pt x="28713" y="114691"/>
                    <a:pt x="29206" y="112479"/>
                  </a:cubicBezTo>
                  <a:cubicBezTo>
                    <a:pt x="29418" y="111505"/>
                    <a:pt x="29606" y="110178"/>
                    <a:pt x="29606" y="109382"/>
                  </a:cubicBezTo>
                  <a:cubicBezTo>
                    <a:pt x="29606" y="109116"/>
                    <a:pt x="29583" y="108851"/>
                    <a:pt x="29536" y="108762"/>
                  </a:cubicBezTo>
                  <a:cubicBezTo>
                    <a:pt x="29512" y="108497"/>
                    <a:pt x="29442" y="108408"/>
                    <a:pt x="29324" y="108408"/>
                  </a:cubicBezTo>
                  <a:lnTo>
                    <a:pt x="28477" y="108408"/>
                  </a:lnTo>
                  <a:cubicBezTo>
                    <a:pt x="28313" y="108408"/>
                    <a:pt x="28195" y="108674"/>
                    <a:pt x="28125" y="109116"/>
                  </a:cubicBezTo>
                  <a:cubicBezTo>
                    <a:pt x="27866" y="110443"/>
                    <a:pt x="27513" y="111151"/>
                    <a:pt x="26972" y="111151"/>
                  </a:cubicBezTo>
                  <a:cubicBezTo>
                    <a:pt x="26196" y="111151"/>
                    <a:pt x="25679" y="108939"/>
                    <a:pt x="25656" y="106461"/>
                  </a:cubicBezTo>
                  <a:lnTo>
                    <a:pt x="29324" y="106461"/>
                  </a:lnTo>
                  <a:cubicBezTo>
                    <a:pt x="29489" y="106461"/>
                    <a:pt x="29606" y="106284"/>
                    <a:pt x="29677" y="106019"/>
                  </a:cubicBezTo>
                  <a:cubicBezTo>
                    <a:pt x="29771" y="105753"/>
                    <a:pt x="29818" y="105222"/>
                    <a:pt x="29818" y="104426"/>
                  </a:cubicBezTo>
                  <a:cubicBezTo>
                    <a:pt x="29818" y="101771"/>
                    <a:pt x="29583" y="99116"/>
                    <a:pt x="29136" y="97081"/>
                  </a:cubicBezTo>
                  <a:cubicBezTo>
                    <a:pt x="28666" y="94957"/>
                    <a:pt x="27960" y="93541"/>
                    <a:pt x="26972" y="9354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1" name="Google Shape;111;p28"/>
            <p:cNvSpPr/>
            <p:nvPr/>
          </p:nvSpPr>
          <p:spPr>
            <a:xfrm>
              <a:off x="911800" y="2261050"/>
              <a:ext cx="135825" cy="646050"/>
            </a:xfrm>
            <a:custGeom>
              <a:rect b="b" l="l" r="r" t="t"/>
              <a:pathLst>
                <a:path extrusionOk="0" h="25842" w="5433">
                  <a:moveTo>
                    <a:pt x="3081" y="0"/>
                  </a:moveTo>
                  <a:cubicBezTo>
                    <a:pt x="2470" y="0"/>
                    <a:pt x="1929" y="531"/>
                    <a:pt x="1482" y="1682"/>
                  </a:cubicBezTo>
                  <a:cubicBezTo>
                    <a:pt x="1012" y="2744"/>
                    <a:pt x="636" y="4337"/>
                    <a:pt x="377" y="6284"/>
                  </a:cubicBezTo>
                  <a:cubicBezTo>
                    <a:pt x="118" y="8231"/>
                    <a:pt x="1" y="10443"/>
                    <a:pt x="1" y="12921"/>
                  </a:cubicBezTo>
                  <a:cubicBezTo>
                    <a:pt x="1" y="15399"/>
                    <a:pt x="142" y="17611"/>
                    <a:pt x="400" y="19558"/>
                  </a:cubicBezTo>
                  <a:cubicBezTo>
                    <a:pt x="683" y="21505"/>
                    <a:pt x="1059" y="23009"/>
                    <a:pt x="1553" y="24160"/>
                  </a:cubicBezTo>
                  <a:cubicBezTo>
                    <a:pt x="2047" y="25222"/>
                    <a:pt x="2611" y="25841"/>
                    <a:pt x="3246" y="25841"/>
                  </a:cubicBezTo>
                  <a:cubicBezTo>
                    <a:pt x="4022" y="25841"/>
                    <a:pt x="4751" y="25045"/>
                    <a:pt x="5433" y="23540"/>
                  </a:cubicBezTo>
                  <a:cubicBezTo>
                    <a:pt x="5433" y="23540"/>
                    <a:pt x="5433" y="23540"/>
                    <a:pt x="5433" y="12744"/>
                  </a:cubicBezTo>
                  <a:lnTo>
                    <a:pt x="3034" y="12744"/>
                  </a:lnTo>
                  <a:lnTo>
                    <a:pt x="3034" y="14602"/>
                  </a:lnTo>
                  <a:lnTo>
                    <a:pt x="4845" y="14602"/>
                  </a:lnTo>
                  <a:cubicBezTo>
                    <a:pt x="4845" y="14602"/>
                    <a:pt x="4845" y="14602"/>
                    <a:pt x="4845" y="22390"/>
                  </a:cubicBezTo>
                  <a:cubicBezTo>
                    <a:pt x="4375" y="23363"/>
                    <a:pt x="3857" y="23894"/>
                    <a:pt x="3269" y="23894"/>
                  </a:cubicBezTo>
                  <a:cubicBezTo>
                    <a:pt x="2752" y="23894"/>
                    <a:pt x="2305" y="23452"/>
                    <a:pt x="1905" y="22478"/>
                  </a:cubicBezTo>
                  <a:cubicBezTo>
                    <a:pt x="1506" y="21505"/>
                    <a:pt x="1176" y="20266"/>
                    <a:pt x="965" y="18585"/>
                  </a:cubicBezTo>
                  <a:cubicBezTo>
                    <a:pt x="730" y="16903"/>
                    <a:pt x="612" y="14956"/>
                    <a:pt x="612" y="12744"/>
                  </a:cubicBezTo>
                  <a:cubicBezTo>
                    <a:pt x="612" y="10620"/>
                    <a:pt x="730" y="8762"/>
                    <a:pt x="918" y="7080"/>
                  </a:cubicBezTo>
                  <a:cubicBezTo>
                    <a:pt x="1129" y="5487"/>
                    <a:pt x="1412" y="4248"/>
                    <a:pt x="1788" y="3275"/>
                  </a:cubicBezTo>
                  <a:cubicBezTo>
                    <a:pt x="2164" y="2390"/>
                    <a:pt x="2587" y="1947"/>
                    <a:pt x="3081" y="1947"/>
                  </a:cubicBezTo>
                  <a:cubicBezTo>
                    <a:pt x="3904" y="1947"/>
                    <a:pt x="4539" y="3275"/>
                    <a:pt x="4986" y="6018"/>
                  </a:cubicBezTo>
                  <a:cubicBezTo>
                    <a:pt x="4986" y="6018"/>
                    <a:pt x="4986" y="6018"/>
                    <a:pt x="5433" y="4779"/>
                  </a:cubicBezTo>
                  <a:cubicBezTo>
                    <a:pt x="5174" y="3186"/>
                    <a:pt x="4845" y="2036"/>
                    <a:pt x="4445" y="1239"/>
                  </a:cubicBezTo>
                  <a:cubicBezTo>
                    <a:pt x="4045" y="443"/>
                    <a:pt x="3575" y="0"/>
                    <a:pt x="308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2" name="Google Shape;112;p28"/>
            <p:cNvSpPr/>
            <p:nvPr/>
          </p:nvSpPr>
          <p:spPr>
            <a:xfrm>
              <a:off x="1078175" y="2451325"/>
              <a:ext cx="108200" cy="455775"/>
            </a:xfrm>
            <a:custGeom>
              <a:rect b="b" l="l" r="r" t="t"/>
              <a:pathLst>
                <a:path extrusionOk="0" h="18231" w="4328">
                  <a:moveTo>
                    <a:pt x="2164" y="1770"/>
                  </a:moveTo>
                  <a:cubicBezTo>
                    <a:pt x="2470" y="1770"/>
                    <a:pt x="2752" y="2035"/>
                    <a:pt x="2987" y="2655"/>
                  </a:cubicBezTo>
                  <a:cubicBezTo>
                    <a:pt x="3222" y="3274"/>
                    <a:pt x="3410" y="4071"/>
                    <a:pt x="3551" y="5221"/>
                  </a:cubicBezTo>
                  <a:cubicBezTo>
                    <a:pt x="3669" y="6283"/>
                    <a:pt x="3740" y="7611"/>
                    <a:pt x="3740" y="9027"/>
                  </a:cubicBezTo>
                  <a:cubicBezTo>
                    <a:pt x="3740" y="10443"/>
                    <a:pt x="3669" y="11770"/>
                    <a:pt x="3551" y="12832"/>
                  </a:cubicBezTo>
                  <a:cubicBezTo>
                    <a:pt x="3410" y="13982"/>
                    <a:pt x="3222" y="14867"/>
                    <a:pt x="2987" y="15487"/>
                  </a:cubicBezTo>
                  <a:cubicBezTo>
                    <a:pt x="2752" y="16106"/>
                    <a:pt x="2470" y="16372"/>
                    <a:pt x="2164" y="16372"/>
                  </a:cubicBezTo>
                  <a:cubicBezTo>
                    <a:pt x="1858" y="16372"/>
                    <a:pt x="1576" y="16106"/>
                    <a:pt x="1341" y="15487"/>
                  </a:cubicBezTo>
                  <a:cubicBezTo>
                    <a:pt x="1106" y="14867"/>
                    <a:pt x="918" y="13982"/>
                    <a:pt x="777" y="12920"/>
                  </a:cubicBezTo>
                  <a:cubicBezTo>
                    <a:pt x="659" y="11770"/>
                    <a:pt x="588" y="10531"/>
                    <a:pt x="588" y="9027"/>
                  </a:cubicBezTo>
                  <a:cubicBezTo>
                    <a:pt x="588" y="7611"/>
                    <a:pt x="659" y="6372"/>
                    <a:pt x="777" y="5221"/>
                  </a:cubicBezTo>
                  <a:cubicBezTo>
                    <a:pt x="918" y="4159"/>
                    <a:pt x="1106" y="3274"/>
                    <a:pt x="1341" y="2655"/>
                  </a:cubicBezTo>
                  <a:cubicBezTo>
                    <a:pt x="1576" y="2035"/>
                    <a:pt x="1858" y="1770"/>
                    <a:pt x="2164" y="1770"/>
                  </a:cubicBezTo>
                  <a:close/>
                  <a:moveTo>
                    <a:pt x="2164" y="0"/>
                  </a:moveTo>
                  <a:cubicBezTo>
                    <a:pt x="1741" y="0"/>
                    <a:pt x="1364" y="354"/>
                    <a:pt x="1035" y="1151"/>
                  </a:cubicBezTo>
                  <a:cubicBezTo>
                    <a:pt x="706" y="1859"/>
                    <a:pt x="447" y="2920"/>
                    <a:pt x="259" y="4336"/>
                  </a:cubicBezTo>
                  <a:cubicBezTo>
                    <a:pt x="71" y="5664"/>
                    <a:pt x="1" y="7257"/>
                    <a:pt x="1" y="9027"/>
                  </a:cubicBezTo>
                  <a:cubicBezTo>
                    <a:pt x="1" y="10885"/>
                    <a:pt x="71" y="12478"/>
                    <a:pt x="259" y="13805"/>
                  </a:cubicBezTo>
                  <a:cubicBezTo>
                    <a:pt x="447" y="15221"/>
                    <a:pt x="683" y="16283"/>
                    <a:pt x="1012" y="17080"/>
                  </a:cubicBezTo>
                  <a:cubicBezTo>
                    <a:pt x="1364" y="17788"/>
                    <a:pt x="1741" y="18230"/>
                    <a:pt x="2164" y="18230"/>
                  </a:cubicBezTo>
                  <a:cubicBezTo>
                    <a:pt x="2587" y="18230"/>
                    <a:pt x="2964" y="17788"/>
                    <a:pt x="3293" y="17080"/>
                  </a:cubicBezTo>
                  <a:cubicBezTo>
                    <a:pt x="3622" y="16283"/>
                    <a:pt x="3881" y="15221"/>
                    <a:pt x="4069" y="13805"/>
                  </a:cubicBezTo>
                  <a:cubicBezTo>
                    <a:pt x="4233" y="12478"/>
                    <a:pt x="4327" y="10885"/>
                    <a:pt x="4327" y="9027"/>
                  </a:cubicBezTo>
                  <a:cubicBezTo>
                    <a:pt x="4327" y="7257"/>
                    <a:pt x="4233" y="5664"/>
                    <a:pt x="4069" y="4336"/>
                  </a:cubicBezTo>
                  <a:cubicBezTo>
                    <a:pt x="3881" y="2920"/>
                    <a:pt x="3622" y="1859"/>
                    <a:pt x="3293" y="1151"/>
                  </a:cubicBezTo>
                  <a:cubicBezTo>
                    <a:pt x="2964" y="354"/>
                    <a:pt x="2587" y="0"/>
                    <a:pt x="216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3" name="Google Shape;113;p28"/>
            <p:cNvSpPr/>
            <p:nvPr/>
          </p:nvSpPr>
          <p:spPr>
            <a:xfrm>
              <a:off x="1207525" y="2451325"/>
              <a:ext cx="108775" cy="455775"/>
            </a:xfrm>
            <a:custGeom>
              <a:rect b="b" l="l" r="r" t="t"/>
              <a:pathLst>
                <a:path extrusionOk="0" h="18231" w="4351">
                  <a:moveTo>
                    <a:pt x="2163" y="1770"/>
                  </a:moveTo>
                  <a:cubicBezTo>
                    <a:pt x="2493" y="1770"/>
                    <a:pt x="2751" y="2035"/>
                    <a:pt x="3010" y="2655"/>
                  </a:cubicBezTo>
                  <a:cubicBezTo>
                    <a:pt x="3245" y="3274"/>
                    <a:pt x="3433" y="4071"/>
                    <a:pt x="3551" y="5221"/>
                  </a:cubicBezTo>
                  <a:cubicBezTo>
                    <a:pt x="3692" y="6283"/>
                    <a:pt x="3762" y="7611"/>
                    <a:pt x="3762" y="9027"/>
                  </a:cubicBezTo>
                  <a:cubicBezTo>
                    <a:pt x="3762" y="10443"/>
                    <a:pt x="3692" y="11770"/>
                    <a:pt x="3551" y="12832"/>
                  </a:cubicBezTo>
                  <a:cubicBezTo>
                    <a:pt x="3433" y="13982"/>
                    <a:pt x="3245" y="14867"/>
                    <a:pt x="3010" y="15487"/>
                  </a:cubicBezTo>
                  <a:cubicBezTo>
                    <a:pt x="2751" y="16106"/>
                    <a:pt x="2493" y="16372"/>
                    <a:pt x="2163" y="16372"/>
                  </a:cubicBezTo>
                  <a:cubicBezTo>
                    <a:pt x="1858" y="16372"/>
                    <a:pt x="1576" y="16106"/>
                    <a:pt x="1340" y="15487"/>
                  </a:cubicBezTo>
                  <a:cubicBezTo>
                    <a:pt x="1105" y="14867"/>
                    <a:pt x="917" y="13982"/>
                    <a:pt x="800" y="12920"/>
                  </a:cubicBezTo>
                  <a:cubicBezTo>
                    <a:pt x="658" y="11770"/>
                    <a:pt x="588" y="10531"/>
                    <a:pt x="588" y="9027"/>
                  </a:cubicBezTo>
                  <a:cubicBezTo>
                    <a:pt x="588" y="7611"/>
                    <a:pt x="658" y="6372"/>
                    <a:pt x="800" y="5221"/>
                  </a:cubicBezTo>
                  <a:cubicBezTo>
                    <a:pt x="917" y="4159"/>
                    <a:pt x="1105" y="3274"/>
                    <a:pt x="1340" y="2655"/>
                  </a:cubicBezTo>
                  <a:cubicBezTo>
                    <a:pt x="1576" y="2035"/>
                    <a:pt x="1858" y="1770"/>
                    <a:pt x="2163" y="1770"/>
                  </a:cubicBezTo>
                  <a:close/>
                  <a:moveTo>
                    <a:pt x="2187" y="0"/>
                  </a:moveTo>
                  <a:cubicBezTo>
                    <a:pt x="1764" y="0"/>
                    <a:pt x="1364" y="354"/>
                    <a:pt x="1035" y="1151"/>
                  </a:cubicBezTo>
                  <a:cubicBezTo>
                    <a:pt x="705" y="1859"/>
                    <a:pt x="470" y="2920"/>
                    <a:pt x="282" y="4336"/>
                  </a:cubicBezTo>
                  <a:cubicBezTo>
                    <a:pt x="94" y="5664"/>
                    <a:pt x="0" y="7257"/>
                    <a:pt x="0" y="9027"/>
                  </a:cubicBezTo>
                  <a:cubicBezTo>
                    <a:pt x="0" y="10885"/>
                    <a:pt x="94" y="12478"/>
                    <a:pt x="282" y="13805"/>
                  </a:cubicBezTo>
                  <a:cubicBezTo>
                    <a:pt x="447" y="15221"/>
                    <a:pt x="705" y="16283"/>
                    <a:pt x="1035" y="17080"/>
                  </a:cubicBezTo>
                  <a:cubicBezTo>
                    <a:pt x="1364" y="17788"/>
                    <a:pt x="1740" y="18230"/>
                    <a:pt x="2163" y="18230"/>
                  </a:cubicBezTo>
                  <a:cubicBezTo>
                    <a:pt x="2610" y="18230"/>
                    <a:pt x="2986" y="17788"/>
                    <a:pt x="3316" y="17080"/>
                  </a:cubicBezTo>
                  <a:cubicBezTo>
                    <a:pt x="3645" y="16283"/>
                    <a:pt x="3904" y="15221"/>
                    <a:pt x="4068" y="13805"/>
                  </a:cubicBezTo>
                  <a:cubicBezTo>
                    <a:pt x="4256" y="12478"/>
                    <a:pt x="4350" y="10885"/>
                    <a:pt x="4350" y="9027"/>
                  </a:cubicBezTo>
                  <a:cubicBezTo>
                    <a:pt x="4350" y="7257"/>
                    <a:pt x="4256" y="5664"/>
                    <a:pt x="4068" y="4336"/>
                  </a:cubicBezTo>
                  <a:cubicBezTo>
                    <a:pt x="3904" y="2920"/>
                    <a:pt x="3645" y="1859"/>
                    <a:pt x="3316" y="1151"/>
                  </a:cubicBezTo>
                  <a:cubicBezTo>
                    <a:pt x="2986" y="354"/>
                    <a:pt x="2610" y="0"/>
                    <a:pt x="218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4" name="Google Shape;114;p28"/>
            <p:cNvSpPr/>
            <p:nvPr/>
          </p:nvSpPr>
          <p:spPr>
            <a:xfrm>
              <a:off x="1337425" y="2272100"/>
              <a:ext cx="105850" cy="635000"/>
            </a:xfrm>
            <a:custGeom>
              <a:rect b="b" l="l" r="r" t="t"/>
              <a:pathLst>
                <a:path extrusionOk="0" h="25400" w="4234">
                  <a:moveTo>
                    <a:pt x="2117" y="8939"/>
                  </a:moveTo>
                  <a:cubicBezTo>
                    <a:pt x="2447" y="8939"/>
                    <a:pt x="2705" y="9204"/>
                    <a:pt x="2940" y="9824"/>
                  </a:cubicBezTo>
                  <a:cubicBezTo>
                    <a:pt x="3176" y="10443"/>
                    <a:pt x="3364" y="11328"/>
                    <a:pt x="3481" y="12479"/>
                  </a:cubicBezTo>
                  <a:cubicBezTo>
                    <a:pt x="3622" y="13541"/>
                    <a:pt x="3669" y="14780"/>
                    <a:pt x="3669" y="16284"/>
                  </a:cubicBezTo>
                  <a:cubicBezTo>
                    <a:pt x="3669" y="17700"/>
                    <a:pt x="3622" y="19028"/>
                    <a:pt x="3481" y="20089"/>
                  </a:cubicBezTo>
                  <a:cubicBezTo>
                    <a:pt x="3364" y="21151"/>
                    <a:pt x="3176" y="22036"/>
                    <a:pt x="2940" y="22656"/>
                  </a:cubicBezTo>
                  <a:cubicBezTo>
                    <a:pt x="2682" y="23275"/>
                    <a:pt x="2423" y="23541"/>
                    <a:pt x="2117" y="23541"/>
                  </a:cubicBezTo>
                  <a:cubicBezTo>
                    <a:pt x="1647" y="23541"/>
                    <a:pt x="1271" y="22921"/>
                    <a:pt x="989" y="21594"/>
                  </a:cubicBezTo>
                  <a:cubicBezTo>
                    <a:pt x="730" y="20266"/>
                    <a:pt x="589" y="18497"/>
                    <a:pt x="589" y="16196"/>
                  </a:cubicBezTo>
                  <a:cubicBezTo>
                    <a:pt x="589" y="13983"/>
                    <a:pt x="730" y="12213"/>
                    <a:pt x="1012" y="10886"/>
                  </a:cubicBezTo>
                  <a:cubicBezTo>
                    <a:pt x="1294" y="9558"/>
                    <a:pt x="1671" y="8939"/>
                    <a:pt x="2117" y="8939"/>
                  </a:cubicBezTo>
                  <a:close/>
                  <a:moveTo>
                    <a:pt x="3669" y="1"/>
                  </a:moveTo>
                  <a:cubicBezTo>
                    <a:pt x="3669" y="1"/>
                    <a:pt x="3669" y="1"/>
                    <a:pt x="3669" y="10797"/>
                  </a:cubicBezTo>
                  <a:cubicBezTo>
                    <a:pt x="3528" y="9647"/>
                    <a:pt x="3293" y="8762"/>
                    <a:pt x="3011" y="8143"/>
                  </a:cubicBezTo>
                  <a:cubicBezTo>
                    <a:pt x="2705" y="7435"/>
                    <a:pt x="2376" y="7169"/>
                    <a:pt x="2023" y="7169"/>
                  </a:cubicBezTo>
                  <a:cubicBezTo>
                    <a:pt x="1624" y="7169"/>
                    <a:pt x="1271" y="7523"/>
                    <a:pt x="965" y="8320"/>
                  </a:cubicBezTo>
                  <a:cubicBezTo>
                    <a:pt x="659" y="9028"/>
                    <a:pt x="424" y="10089"/>
                    <a:pt x="260" y="11505"/>
                  </a:cubicBezTo>
                  <a:cubicBezTo>
                    <a:pt x="71" y="12833"/>
                    <a:pt x="1" y="14426"/>
                    <a:pt x="1" y="16196"/>
                  </a:cubicBezTo>
                  <a:cubicBezTo>
                    <a:pt x="1" y="17966"/>
                    <a:pt x="71" y="19558"/>
                    <a:pt x="260" y="20974"/>
                  </a:cubicBezTo>
                  <a:cubicBezTo>
                    <a:pt x="424" y="22390"/>
                    <a:pt x="659" y="23452"/>
                    <a:pt x="965" y="24249"/>
                  </a:cubicBezTo>
                  <a:cubicBezTo>
                    <a:pt x="1294" y="24957"/>
                    <a:pt x="1647" y="25399"/>
                    <a:pt x="2047" y="25399"/>
                  </a:cubicBezTo>
                  <a:cubicBezTo>
                    <a:pt x="2423" y="25399"/>
                    <a:pt x="2752" y="25045"/>
                    <a:pt x="3034" y="24337"/>
                  </a:cubicBezTo>
                  <a:cubicBezTo>
                    <a:pt x="3340" y="23718"/>
                    <a:pt x="3552" y="22833"/>
                    <a:pt x="3693" y="21682"/>
                  </a:cubicBezTo>
                  <a:cubicBezTo>
                    <a:pt x="3693" y="21682"/>
                    <a:pt x="3693" y="21682"/>
                    <a:pt x="3763" y="24957"/>
                  </a:cubicBezTo>
                  <a:lnTo>
                    <a:pt x="4234" y="24957"/>
                  </a:lnTo>
                  <a:cubicBezTo>
                    <a:pt x="4234" y="24957"/>
                    <a:pt x="4234" y="24957"/>
                    <a:pt x="423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5" name="Google Shape;115;p28"/>
            <p:cNvSpPr/>
            <p:nvPr/>
          </p:nvSpPr>
          <p:spPr>
            <a:xfrm>
              <a:off x="1527900" y="2261050"/>
              <a:ext cx="67650" cy="634975"/>
            </a:xfrm>
            <a:custGeom>
              <a:rect b="b" l="l" r="r" t="t"/>
              <a:pathLst>
                <a:path extrusionOk="0" h="25399" w="2706">
                  <a:moveTo>
                    <a:pt x="2117" y="0"/>
                  </a:moveTo>
                  <a:cubicBezTo>
                    <a:pt x="1694" y="0"/>
                    <a:pt x="1388" y="443"/>
                    <a:pt x="1153" y="1328"/>
                  </a:cubicBezTo>
                  <a:cubicBezTo>
                    <a:pt x="918" y="2213"/>
                    <a:pt x="801" y="3452"/>
                    <a:pt x="801" y="5045"/>
                  </a:cubicBezTo>
                  <a:cubicBezTo>
                    <a:pt x="801" y="5045"/>
                    <a:pt x="801" y="5045"/>
                    <a:pt x="801" y="7965"/>
                  </a:cubicBezTo>
                  <a:lnTo>
                    <a:pt x="1" y="7965"/>
                  </a:lnTo>
                  <a:cubicBezTo>
                    <a:pt x="1" y="7965"/>
                    <a:pt x="1" y="7965"/>
                    <a:pt x="1" y="9823"/>
                  </a:cubicBezTo>
                  <a:lnTo>
                    <a:pt x="801" y="9823"/>
                  </a:lnTo>
                  <a:cubicBezTo>
                    <a:pt x="801" y="9823"/>
                    <a:pt x="801" y="9823"/>
                    <a:pt x="801" y="25399"/>
                  </a:cubicBezTo>
                  <a:lnTo>
                    <a:pt x="1341" y="25399"/>
                  </a:lnTo>
                  <a:cubicBezTo>
                    <a:pt x="1341" y="25399"/>
                    <a:pt x="1341" y="25399"/>
                    <a:pt x="1341" y="9823"/>
                  </a:cubicBezTo>
                  <a:lnTo>
                    <a:pt x="2494" y="9823"/>
                  </a:lnTo>
                  <a:cubicBezTo>
                    <a:pt x="2494" y="9823"/>
                    <a:pt x="2494" y="9823"/>
                    <a:pt x="2494" y="7965"/>
                  </a:cubicBezTo>
                  <a:lnTo>
                    <a:pt x="1341" y="7965"/>
                  </a:lnTo>
                  <a:cubicBezTo>
                    <a:pt x="1341" y="7965"/>
                    <a:pt x="1341" y="7965"/>
                    <a:pt x="1341" y="5222"/>
                  </a:cubicBezTo>
                  <a:cubicBezTo>
                    <a:pt x="1341" y="4160"/>
                    <a:pt x="1412" y="3363"/>
                    <a:pt x="1577" y="2744"/>
                  </a:cubicBezTo>
                  <a:cubicBezTo>
                    <a:pt x="1718" y="2124"/>
                    <a:pt x="1929" y="1859"/>
                    <a:pt x="2188" y="1859"/>
                  </a:cubicBezTo>
                  <a:cubicBezTo>
                    <a:pt x="2353" y="1859"/>
                    <a:pt x="2517" y="1947"/>
                    <a:pt x="2705" y="2213"/>
                  </a:cubicBezTo>
                  <a:cubicBezTo>
                    <a:pt x="2705" y="2213"/>
                    <a:pt x="2705" y="2213"/>
                    <a:pt x="2705" y="354"/>
                  </a:cubicBezTo>
                  <a:cubicBezTo>
                    <a:pt x="2541" y="89"/>
                    <a:pt x="2353" y="0"/>
                    <a:pt x="211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6" name="Google Shape;116;p28"/>
            <p:cNvSpPr/>
            <p:nvPr/>
          </p:nvSpPr>
          <p:spPr>
            <a:xfrm>
              <a:off x="1606100" y="2451325"/>
              <a:ext cx="108775" cy="455775"/>
            </a:xfrm>
            <a:custGeom>
              <a:rect b="b" l="l" r="r" t="t"/>
              <a:pathLst>
                <a:path extrusionOk="0" h="18231" w="4351">
                  <a:moveTo>
                    <a:pt x="2164" y="1770"/>
                  </a:moveTo>
                  <a:cubicBezTo>
                    <a:pt x="2493" y="1770"/>
                    <a:pt x="2752" y="2035"/>
                    <a:pt x="3011" y="2655"/>
                  </a:cubicBezTo>
                  <a:cubicBezTo>
                    <a:pt x="3246" y="3274"/>
                    <a:pt x="3434" y="4071"/>
                    <a:pt x="3551" y="5221"/>
                  </a:cubicBezTo>
                  <a:cubicBezTo>
                    <a:pt x="3693" y="6283"/>
                    <a:pt x="3763" y="7611"/>
                    <a:pt x="3763" y="9027"/>
                  </a:cubicBezTo>
                  <a:cubicBezTo>
                    <a:pt x="3763" y="10443"/>
                    <a:pt x="3693" y="11770"/>
                    <a:pt x="3551" y="12832"/>
                  </a:cubicBezTo>
                  <a:cubicBezTo>
                    <a:pt x="3434" y="13982"/>
                    <a:pt x="3246" y="14867"/>
                    <a:pt x="3011" y="15487"/>
                  </a:cubicBezTo>
                  <a:cubicBezTo>
                    <a:pt x="2752" y="16106"/>
                    <a:pt x="2493" y="16372"/>
                    <a:pt x="2164" y="16372"/>
                  </a:cubicBezTo>
                  <a:cubicBezTo>
                    <a:pt x="1858" y="16372"/>
                    <a:pt x="1576" y="16106"/>
                    <a:pt x="1341" y="15487"/>
                  </a:cubicBezTo>
                  <a:cubicBezTo>
                    <a:pt x="1106" y="14867"/>
                    <a:pt x="918" y="13982"/>
                    <a:pt x="800" y="12920"/>
                  </a:cubicBezTo>
                  <a:cubicBezTo>
                    <a:pt x="659" y="11770"/>
                    <a:pt x="588" y="10531"/>
                    <a:pt x="588" y="9027"/>
                  </a:cubicBezTo>
                  <a:cubicBezTo>
                    <a:pt x="588" y="7611"/>
                    <a:pt x="659" y="6372"/>
                    <a:pt x="800" y="5221"/>
                  </a:cubicBezTo>
                  <a:cubicBezTo>
                    <a:pt x="918" y="4159"/>
                    <a:pt x="1106" y="3274"/>
                    <a:pt x="1341" y="2655"/>
                  </a:cubicBezTo>
                  <a:cubicBezTo>
                    <a:pt x="1576" y="2035"/>
                    <a:pt x="1858" y="1770"/>
                    <a:pt x="2164" y="1770"/>
                  </a:cubicBezTo>
                  <a:close/>
                  <a:moveTo>
                    <a:pt x="2188" y="0"/>
                  </a:moveTo>
                  <a:cubicBezTo>
                    <a:pt x="1764" y="0"/>
                    <a:pt x="1388" y="354"/>
                    <a:pt x="1059" y="1151"/>
                  </a:cubicBezTo>
                  <a:cubicBezTo>
                    <a:pt x="730" y="1859"/>
                    <a:pt x="471" y="2920"/>
                    <a:pt x="283" y="4336"/>
                  </a:cubicBezTo>
                  <a:cubicBezTo>
                    <a:pt x="95" y="5664"/>
                    <a:pt x="1" y="7257"/>
                    <a:pt x="1" y="9027"/>
                  </a:cubicBezTo>
                  <a:cubicBezTo>
                    <a:pt x="1" y="10885"/>
                    <a:pt x="95" y="12478"/>
                    <a:pt x="283" y="13805"/>
                  </a:cubicBezTo>
                  <a:cubicBezTo>
                    <a:pt x="447" y="15221"/>
                    <a:pt x="706" y="16283"/>
                    <a:pt x="1035" y="17080"/>
                  </a:cubicBezTo>
                  <a:cubicBezTo>
                    <a:pt x="1364" y="17788"/>
                    <a:pt x="1741" y="18230"/>
                    <a:pt x="2164" y="18230"/>
                  </a:cubicBezTo>
                  <a:cubicBezTo>
                    <a:pt x="2611" y="18230"/>
                    <a:pt x="2987" y="17788"/>
                    <a:pt x="3316" y="17080"/>
                  </a:cubicBezTo>
                  <a:cubicBezTo>
                    <a:pt x="3645" y="16283"/>
                    <a:pt x="3904" y="15221"/>
                    <a:pt x="4069" y="13805"/>
                  </a:cubicBezTo>
                  <a:cubicBezTo>
                    <a:pt x="4257" y="12478"/>
                    <a:pt x="4351" y="10885"/>
                    <a:pt x="4351" y="9027"/>
                  </a:cubicBezTo>
                  <a:cubicBezTo>
                    <a:pt x="4351" y="7257"/>
                    <a:pt x="4257" y="5664"/>
                    <a:pt x="4069" y="4336"/>
                  </a:cubicBezTo>
                  <a:cubicBezTo>
                    <a:pt x="3904" y="2920"/>
                    <a:pt x="3645" y="1859"/>
                    <a:pt x="3316" y="1151"/>
                  </a:cubicBezTo>
                  <a:cubicBezTo>
                    <a:pt x="2987" y="354"/>
                    <a:pt x="2611" y="0"/>
                    <a:pt x="218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7" name="Google Shape;117;p28"/>
            <p:cNvSpPr/>
            <p:nvPr/>
          </p:nvSpPr>
          <p:spPr>
            <a:xfrm>
              <a:off x="1736025" y="2451325"/>
              <a:ext cx="108775" cy="455775"/>
            </a:xfrm>
            <a:custGeom>
              <a:rect b="b" l="l" r="r" t="t"/>
              <a:pathLst>
                <a:path extrusionOk="0" h="18231" w="4351">
                  <a:moveTo>
                    <a:pt x="2164" y="1770"/>
                  </a:moveTo>
                  <a:cubicBezTo>
                    <a:pt x="2470" y="1770"/>
                    <a:pt x="2752" y="2035"/>
                    <a:pt x="2987" y="2655"/>
                  </a:cubicBezTo>
                  <a:cubicBezTo>
                    <a:pt x="3222" y="3274"/>
                    <a:pt x="3410" y="4071"/>
                    <a:pt x="3551" y="5221"/>
                  </a:cubicBezTo>
                  <a:cubicBezTo>
                    <a:pt x="3669" y="6283"/>
                    <a:pt x="3739" y="7611"/>
                    <a:pt x="3739" y="9027"/>
                  </a:cubicBezTo>
                  <a:cubicBezTo>
                    <a:pt x="3739" y="10443"/>
                    <a:pt x="3669" y="11770"/>
                    <a:pt x="3551" y="12832"/>
                  </a:cubicBezTo>
                  <a:cubicBezTo>
                    <a:pt x="3410" y="13982"/>
                    <a:pt x="3222" y="14867"/>
                    <a:pt x="2987" y="15487"/>
                  </a:cubicBezTo>
                  <a:cubicBezTo>
                    <a:pt x="2752" y="16106"/>
                    <a:pt x="2470" y="16372"/>
                    <a:pt x="2164" y="16372"/>
                  </a:cubicBezTo>
                  <a:cubicBezTo>
                    <a:pt x="1858" y="16372"/>
                    <a:pt x="1576" y="16106"/>
                    <a:pt x="1341" y="15487"/>
                  </a:cubicBezTo>
                  <a:cubicBezTo>
                    <a:pt x="1106" y="14867"/>
                    <a:pt x="918" y="13982"/>
                    <a:pt x="777" y="12920"/>
                  </a:cubicBezTo>
                  <a:cubicBezTo>
                    <a:pt x="659" y="11770"/>
                    <a:pt x="588" y="10531"/>
                    <a:pt x="588" y="9027"/>
                  </a:cubicBezTo>
                  <a:cubicBezTo>
                    <a:pt x="588" y="7611"/>
                    <a:pt x="659" y="6372"/>
                    <a:pt x="777" y="5221"/>
                  </a:cubicBezTo>
                  <a:cubicBezTo>
                    <a:pt x="918" y="4159"/>
                    <a:pt x="1106" y="3274"/>
                    <a:pt x="1341" y="2655"/>
                  </a:cubicBezTo>
                  <a:cubicBezTo>
                    <a:pt x="1576" y="2035"/>
                    <a:pt x="1858" y="1770"/>
                    <a:pt x="2164" y="1770"/>
                  </a:cubicBezTo>
                  <a:close/>
                  <a:moveTo>
                    <a:pt x="2164" y="0"/>
                  </a:moveTo>
                  <a:cubicBezTo>
                    <a:pt x="1741" y="0"/>
                    <a:pt x="1364" y="354"/>
                    <a:pt x="1035" y="1151"/>
                  </a:cubicBezTo>
                  <a:cubicBezTo>
                    <a:pt x="706" y="1859"/>
                    <a:pt x="447" y="2920"/>
                    <a:pt x="259" y="4336"/>
                  </a:cubicBezTo>
                  <a:cubicBezTo>
                    <a:pt x="95" y="5664"/>
                    <a:pt x="1" y="7257"/>
                    <a:pt x="1" y="9027"/>
                  </a:cubicBezTo>
                  <a:cubicBezTo>
                    <a:pt x="1" y="10885"/>
                    <a:pt x="95" y="12478"/>
                    <a:pt x="259" y="13805"/>
                  </a:cubicBezTo>
                  <a:cubicBezTo>
                    <a:pt x="447" y="15221"/>
                    <a:pt x="706" y="16283"/>
                    <a:pt x="1035" y="17080"/>
                  </a:cubicBezTo>
                  <a:cubicBezTo>
                    <a:pt x="1364" y="17788"/>
                    <a:pt x="1741" y="18230"/>
                    <a:pt x="2164" y="18230"/>
                  </a:cubicBezTo>
                  <a:cubicBezTo>
                    <a:pt x="2587" y="18230"/>
                    <a:pt x="2987" y="17788"/>
                    <a:pt x="3316" y="17080"/>
                  </a:cubicBezTo>
                  <a:cubicBezTo>
                    <a:pt x="3645" y="16283"/>
                    <a:pt x="3881" y="15221"/>
                    <a:pt x="4069" y="13805"/>
                  </a:cubicBezTo>
                  <a:cubicBezTo>
                    <a:pt x="4257" y="12478"/>
                    <a:pt x="4351" y="10885"/>
                    <a:pt x="4351" y="9027"/>
                  </a:cubicBezTo>
                  <a:cubicBezTo>
                    <a:pt x="4351" y="7257"/>
                    <a:pt x="4257" y="5664"/>
                    <a:pt x="4069" y="4336"/>
                  </a:cubicBezTo>
                  <a:cubicBezTo>
                    <a:pt x="3881" y="2920"/>
                    <a:pt x="3645" y="1859"/>
                    <a:pt x="3316" y="1151"/>
                  </a:cubicBezTo>
                  <a:cubicBezTo>
                    <a:pt x="2987" y="354"/>
                    <a:pt x="2587" y="0"/>
                    <a:pt x="216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8" name="Google Shape;118;p28"/>
            <p:cNvSpPr/>
            <p:nvPr/>
          </p:nvSpPr>
          <p:spPr>
            <a:xfrm>
              <a:off x="1865350" y="2272100"/>
              <a:ext cx="106450" cy="635000"/>
            </a:xfrm>
            <a:custGeom>
              <a:rect b="b" l="l" r="r" t="t"/>
              <a:pathLst>
                <a:path extrusionOk="0" h="25400" w="4258">
                  <a:moveTo>
                    <a:pt x="2141" y="8939"/>
                  </a:moveTo>
                  <a:cubicBezTo>
                    <a:pt x="2447" y="8939"/>
                    <a:pt x="2729" y="9204"/>
                    <a:pt x="2964" y="9824"/>
                  </a:cubicBezTo>
                  <a:cubicBezTo>
                    <a:pt x="3199" y="10443"/>
                    <a:pt x="3364" y="11328"/>
                    <a:pt x="3505" y="12479"/>
                  </a:cubicBezTo>
                  <a:cubicBezTo>
                    <a:pt x="3622" y="13541"/>
                    <a:pt x="3693" y="14780"/>
                    <a:pt x="3693" y="16284"/>
                  </a:cubicBezTo>
                  <a:cubicBezTo>
                    <a:pt x="3693" y="17700"/>
                    <a:pt x="3622" y="19028"/>
                    <a:pt x="3505" y="20089"/>
                  </a:cubicBezTo>
                  <a:cubicBezTo>
                    <a:pt x="3364" y="21151"/>
                    <a:pt x="3176" y="22036"/>
                    <a:pt x="2940" y="22656"/>
                  </a:cubicBezTo>
                  <a:cubicBezTo>
                    <a:pt x="2705" y="23275"/>
                    <a:pt x="2447" y="23541"/>
                    <a:pt x="2141" y="23541"/>
                  </a:cubicBezTo>
                  <a:cubicBezTo>
                    <a:pt x="1671" y="23541"/>
                    <a:pt x="1294" y="22921"/>
                    <a:pt x="1012" y="21594"/>
                  </a:cubicBezTo>
                  <a:cubicBezTo>
                    <a:pt x="730" y="20266"/>
                    <a:pt x="612" y="18497"/>
                    <a:pt x="612" y="16196"/>
                  </a:cubicBezTo>
                  <a:cubicBezTo>
                    <a:pt x="612" y="13983"/>
                    <a:pt x="753" y="12213"/>
                    <a:pt x="1036" y="10886"/>
                  </a:cubicBezTo>
                  <a:cubicBezTo>
                    <a:pt x="1294" y="9558"/>
                    <a:pt x="1671" y="8939"/>
                    <a:pt x="2141" y="8939"/>
                  </a:cubicBezTo>
                  <a:close/>
                  <a:moveTo>
                    <a:pt x="3693" y="1"/>
                  </a:moveTo>
                  <a:cubicBezTo>
                    <a:pt x="3693" y="1"/>
                    <a:pt x="3693" y="1"/>
                    <a:pt x="3693" y="10797"/>
                  </a:cubicBezTo>
                  <a:cubicBezTo>
                    <a:pt x="3552" y="9647"/>
                    <a:pt x="3317" y="8762"/>
                    <a:pt x="3034" y="8143"/>
                  </a:cubicBezTo>
                  <a:cubicBezTo>
                    <a:pt x="2729" y="7435"/>
                    <a:pt x="2400" y="7169"/>
                    <a:pt x="2047" y="7169"/>
                  </a:cubicBezTo>
                  <a:cubicBezTo>
                    <a:pt x="1647" y="7169"/>
                    <a:pt x="1294" y="7523"/>
                    <a:pt x="989" y="8320"/>
                  </a:cubicBezTo>
                  <a:cubicBezTo>
                    <a:pt x="683" y="9028"/>
                    <a:pt x="424" y="10089"/>
                    <a:pt x="260" y="11505"/>
                  </a:cubicBezTo>
                  <a:cubicBezTo>
                    <a:pt x="95" y="12833"/>
                    <a:pt x="1" y="14426"/>
                    <a:pt x="1" y="16196"/>
                  </a:cubicBezTo>
                  <a:cubicBezTo>
                    <a:pt x="1" y="17966"/>
                    <a:pt x="95" y="19558"/>
                    <a:pt x="260" y="20974"/>
                  </a:cubicBezTo>
                  <a:cubicBezTo>
                    <a:pt x="424" y="22390"/>
                    <a:pt x="683" y="23452"/>
                    <a:pt x="989" y="24249"/>
                  </a:cubicBezTo>
                  <a:cubicBezTo>
                    <a:pt x="1294" y="24957"/>
                    <a:pt x="1647" y="25399"/>
                    <a:pt x="2070" y="25399"/>
                  </a:cubicBezTo>
                  <a:cubicBezTo>
                    <a:pt x="2423" y="25399"/>
                    <a:pt x="2752" y="25045"/>
                    <a:pt x="3058" y="24337"/>
                  </a:cubicBezTo>
                  <a:cubicBezTo>
                    <a:pt x="3340" y="23718"/>
                    <a:pt x="3575" y="22833"/>
                    <a:pt x="3716" y="21682"/>
                  </a:cubicBezTo>
                  <a:cubicBezTo>
                    <a:pt x="3716" y="21682"/>
                    <a:pt x="3716" y="21682"/>
                    <a:pt x="3763" y="24957"/>
                  </a:cubicBezTo>
                  <a:lnTo>
                    <a:pt x="4257" y="24957"/>
                  </a:lnTo>
                  <a:cubicBezTo>
                    <a:pt x="4257" y="24957"/>
                    <a:pt x="4257" y="24957"/>
                    <a:pt x="425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9" name="Google Shape;119;p28"/>
            <p:cNvSpPr/>
            <p:nvPr/>
          </p:nvSpPr>
          <p:spPr>
            <a:xfrm>
              <a:off x="1997625" y="2811925"/>
              <a:ext cx="30025" cy="192500"/>
            </a:xfrm>
            <a:custGeom>
              <a:rect b="b" l="l" r="r" t="t"/>
              <a:pathLst>
                <a:path extrusionOk="0" h="7700" w="1201">
                  <a:moveTo>
                    <a:pt x="471" y="1"/>
                  </a:moveTo>
                  <a:lnTo>
                    <a:pt x="1" y="7700"/>
                  </a:lnTo>
                  <a:lnTo>
                    <a:pt x="495" y="7700"/>
                  </a:lnTo>
                  <a:lnTo>
                    <a:pt x="120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0" name="Google Shape;120;p28"/>
            <p:cNvSpPr/>
            <p:nvPr/>
          </p:nvSpPr>
          <p:spPr>
            <a:xfrm>
              <a:off x="2112275" y="2261050"/>
              <a:ext cx="136425" cy="646050"/>
            </a:xfrm>
            <a:custGeom>
              <a:rect b="b" l="l" r="r" t="t"/>
              <a:pathLst>
                <a:path extrusionOk="0" h="25842" w="5457">
                  <a:moveTo>
                    <a:pt x="3081" y="0"/>
                  </a:moveTo>
                  <a:cubicBezTo>
                    <a:pt x="2470" y="0"/>
                    <a:pt x="1952" y="531"/>
                    <a:pt x="1482" y="1682"/>
                  </a:cubicBezTo>
                  <a:cubicBezTo>
                    <a:pt x="1012" y="2744"/>
                    <a:pt x="659" y="4337"/>
                    <a:pt x="400" y="6284"/>
                  </a:cubicBezTo>
                  <a:cubicBezTo>
                    <a:pt x="142" y="8231"/>
                    <a:pt x="0" y="10443"/>
                    <a:pt x="0" y="12921"/>
                  </a:cubicBezTo>
                  <a:cubicBezTo>
                    <a:pt x="0" y="15399"/>
                    <a:pt x="142" y="17611"/>
                    <a:pt x="424" y="19558"/>
                  </a:cubicBezTo>
                  <a:cubicBezTo>
                    <a:pt x="682" y="21505"/>
                    <a:pt x="1082" y="23009"/>
                    <a:pt x="1576" y="24160"/>
                  </a:cubicBezTo>
                  <a:cubicBezTo>
                    <a:pt x="2070" y="25222"/>
                    <a:pt x="2634" y="25841"/>
                    <a:pt x="3269" y="25841"/>
                  </a:cubicBezTo>
                  <a:cubicBezTo>
                    <a:pt x="4022" y="25841"/>
                    <a:pt x="4751" y="25045"/>
                    <a:pt x="5433" y="23540"/>
                  </a:cubicBezTo>
                  <a:cubicBezTo>
                    <a:pt x="5433" y="23540"/>
                    <a:pt x="5433" y="23540"/>
                    <a:pt x="5433" y="12744"/>
                  </a:cubicBezTo>
                  <a:lnTo>
                    <a:pt x="3034" y="12744"/>
                  </a:lnTo>
                  <a:lnTo>
                    <a:pt x="3034" y="14602"/>
                  </a:lnTo>
                  <a:lnTo>
                    <a:pt x="4845" y="14602"/>
                  </a:lnTo>
                  <a:cubicBezTo>
                    <a:pt x="4845" y="14602"/>
                    <a:pt x="4845" y="14602"/>
                    <a:pt x="4845" y="22390"/>
                  </a:cubicBezTo>
                  <a:cubicBezTo>
                    <a:pt x="4374" y="23363"/>
                    <a:pt x="3857" y="23894"/>
                    <a:pt x="3293" y="23894"/>
                  </a:cubicBezTo>
                  <a:cubicBezTo>
                    <a:pt x="2775" y="23894"/>
                    <a:pt x="2305" y="23452"/>
                    <a:pt x="1905" y="22478"/>
                  </a:cubicBezTo>
                  <a:cubicBezTo>
                    <a:pt x="1505" y="21505"/>
                    <a:pt x="1176" y="20266"/>
                    <a:pt x="965" y="18585"/>
                  </a:cubicBezTo>
                  <a:cubicBezTo>
                    <a:pt x="729" y="16903"/>
                    <a:pt x="635" y="14956"/>
                    <a:pt x="635" y="12744"/>
                  </a:cubicBezTo>
                  <a:cubicBezTo>
                    <a:pt x="635" y="10620"/>
                    <a:pt x="729" y="8762"/>
                    <a:pt x="941" y="7080"/>
                  </a:cubicBezTo>
                  <a:cubicBezTo>
                    <a:pt x="1129" y="5487"/>
                    <a:pt x="1411" y="4248"/>
                    <a:pt x="1788" y="3275"/>
                  </a:cubicBezTo>
                  <a:cubicBezTo>
                    <a:pt x="2164" y="2390"/>
                    <a:pt x="2587" y="1947"/>
                    <a:pt x="3081" y="1947"/>
                  </a:cubicBezTo>
                  <a:cubicBezTo>
                    <a:pt x="3904" y="1947"/>
                    <a:pt x="4539" y="3275"/>
                    <a:pt x="4986" y="6018"/>
                  </a:cubicBezTo>
                  <a:cubicBezTo>
                    <a:pt x="4986" y="6018"/>
                    <a:pt x="4986" y="6018"/>
                    <a:pt x="5456" y="4779"/>
                  </a:cubicBezTo>
                  <a:cubicBezTo>
                    <a:pt x="5174" y="3186"/>
                    <a:pt x="4845" y="2036"/>
                    <a:pt x="4445" y="1239"/>
                  </a:cubicBezTo>
                  <a:cubicBezTo>
                    <a:pt x="4045" y="443"/>
                    <a:pt x="3598" y="0"/>
                    <a:pt x="308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1" name="Google Shape;121;p28"/>
            <p:cNvSpPr/>
            <p:nvPr/>
          </p:nvSpPr>
          <p:spPr>
            <a:xfrm>
              <a:off x="2278650" y="2451325"/>
              <a:ext cx="108775" cy="455775"/>
            </a:xfrm>
            <a:custGeom>
              <a:rect b="b" l="l" r="r" t="t"/>
              <a:pathLst>
                <a:path extrusionOk="0" h="18231" w="4351">
                  <a:moveTo>
                    <a:pt x="2164" y="1770"/>
                  </a:moveTo>
                  <a:cubicBezTo>
                    <a:pt x="2470" y="1770"/>
                    <a:pt x="2752" y="2035"/>
                    <a:pt x="2987" y="2655"/>
                  </a:cubicBezTo>
                  <a:cubicBezTo>
                    <a:pt x="3246" y="3274"/>
                    <a:pt x="3410" y="4071"/>
                    <a:pt x="3551" y="5221"/>
                  </a:cubicBezTo>
                  <a:cubicBezTo>
                    <a:pt x="3692" y="6283"/>
                    <a:pt x="3739" y="7611"/>
                    <a:pt x="3739" y="9027"/>
                  </a:cubicBezTo>
                  <a:cubicBezTo>
                    <a:pt x="3739" y="10443"/>
                    <a:pt x="3692" y="11770"/>
                    <a:pt x="3551" y="12832"/>
                  </a:cubicBezTo>
                  <a:cubicBezTo>
                    <a:pt x="3410" y="13982"/>
                    <a:pt x="3246" y="14867"/>
                    <a:pt x="2987" y="15487"/>
                  </a:cubicBezTo>
                  <a:cubicBezTo>
                    <a:pt x="2752" y="16106"/>
                    <a:pt x="2470" y="16372"/>
                    <a:pt x="2164" y="16372"/>
                  </a:cubicBezTo>
                  <a:cubicBezTo>
                    <a:pt x="1858" y="16372"/>
                    <a:pt x="1576" y="16106"/>
                    <a:pt x="1341" y="15487"/>
                  </a:cubicBezTo>
                  <a:cubicBezTo>
                    <a:pt x="1106" y="14867"/>
                    <a:pt x="917" y="13982"/>
                    <a:pt x="800" y="12920"/>
                  </a:cubicBezTo>
                  <a:cubicBezTo>
                    <a:pt x="659" y="11770"/>
                    <a:pt x="588" y="10531"/>
                    <a:pt x="588" y="9027"/>
                  </a:cubicBezTo>
                  <a:cubicBezTo>
                    <a:pt x="588" y="7611"/>
                    <a:pt x="659" y="6372"/>
                    <a:pt x="800" y="5221"/>
                  </a:cubicBezTo>
                  <a:cubicBezTo>
                    <a:pt x="917" y="4159"/>
                    <a:pt x="1106" y="3274"/>
                    <a:pt x="1341" y="2655"/>
                  </a:cubicBezTo>
                  <a:cubicBezTo>
                    <a:pt x="1576" y="2035"/>
                    <a:pt x="1858" y="1770"/>
                    <a:pt x="2164" y="1770"/>
                  </a:cubicBezTo>
                  <a:close/>
                  <a:moveTo>
                    <a:pt x="2164" y="0"/>
                  </a:moveTo>
                  <a:cubicBezTo>
                    <a:pt x="1741" y="0"/>
                    <a:pt x="1364" y="354"/>
                    <a:pt x="1035" y="1151"/>
                  </a:cubicBezTo>
                  <a:cubicBezTo>
                    <a:pt x="706" y="1859"/>
                    <a:pt x="447" y="2920"/>
                    <a:pt x="283" y="4336"/>
                  </a:cubicBezTo>
                  <a:cubicBezTo>
                    <a:pt x="94" y="5664"/>
                    <a:pt x="0" y="7257"/>
                    <a:pt x="0" y="9027"/>
                  </a:cubicBezTo>
                  <a:cubicBezTo>
                    <a:pt x="0" y="10885"/>
                    <a:pt x="94" y="12478"/>
                    <a:pt x="259" y="13805"/>
                  </a:cubicBezTo>
                  <a:cubicBezTo>
                    <a:pt x="447" y="15221"/>
                    <a:pt x="706" y="16283"/>
                    <a:pt x="1035" y="17080"/>
                  </a:cubicBezTo>
                  <a:cubicBezTo>
                    <a:pt x="1364" y="17788"/>
                    <a:pt x="1741" y="18230"/>
                    <a:pt x="2164" y="18230"/>
                  </a:cubicBezTo>
                  <a:cubicBezTo>
                    <a:pt x="2587" y="18230"/>
                    <a:pt x="2987" y="17788"/>
                    <a:pt x="3316" y="17080"/>
                  </a:cubicBezTo>
                  <a:cubicBezTo>
                    <a:pt x="3645" y="16283"/>
                    <a:pt x="3904" y="15221"/>
                    <a:pt x="4069" y="13805"/>
                  </a:cubicBezTo>
                  <a:cubicBezTo>
                    <a:pt x="4257" y="12478"/>
                    <a:pt x="4351" y="10885"/>
                    <a:pt x="4351" y="9027"/>
                  </a:cubicBezTo>
                  <a:cubicBezTo>
                    <a:pt x="4351" y="7257"/>
                    <a:pt x="4257" y="5664"/>
                    <a:pt x="4069" y="4336"/>
                  </a:cubicBezTo>
                  <a:cubicBezTo>
                    <a:pt x="3904" y="2920"/>
                    <a:pt x="3645" y="1859"/>
                    <a:pt x="3316" y="1151"/>
                  </a:cubicBezTo>
                  <a:cubicBezTo>
                    <a:pt x="2987" y="354"/>
                    <a:pt x="2611" y="0"/>
                    <a:pt x="216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2" name="Google Shape;122;p28"/>
            <p:cNvSpPr/>
            <p:nvPr/>
          </p:nvSpPr>
          <p:spPr>
            <a:xfrm>
              <a:off x="2407975" y="2451325"/>
              <a:ext cx="108800" cy="455775"/>
            </a:xfrm>
            <a:custGeom>
              <a:rect b="b" l="l" r="r" t="t"/>
              <a:pathLst>
                <a:path extrusionOk="0" h="18231" w="4352">
                  <a:moveTo>
                    <a:pt x="2188" y="1770"/>
                  </a:moveTo>
                  <a:cubicBezTo>
                    <a:pt x="2493" y="1770"/>
                    <a:pt x="2776" y="2035"/>
                    <a:pt x="3011" y="2655"/>
                  </a:cubicBezTo>
                  <a:cubicBezTo>
                    <a:pt x="3246" y="3274"/>
                    <a:pt x="3434" y="4071"/>
                    <a:pt x="3575" y="5221"/>
                  </a:cubicBezTo>
                  <a:cubicBezTo>
                    <a:pt x="3693" y="6283"/>
                    <a:pt x="3763" y="7611"/>
                    <a:pt x="3763" y="9027"/>
                  </a:cubicBezTo>
                  <a:cubicBezTo>
                    <a:pt x="3763" y="10443"/>
                    <a:pt x="3693" y="11770"/>
                    <a:pt x="3575" y="12832"/>
                  </a:cubicBezTo>
                  <a:cubicBezTo>
                    <a:pt x="3434" y="13982"/>
                    <a:pt x="3246" y="14867"/>
                    <a:pt x="3011" y="15487"/>
                  </a:cubicBezTo>
                  <a:cubicBezTo>
                    <a:pt x="2776" y="16106"/>
                    <a:pt x="2493" y="16372"/>
                    <a:pt x="2188" y="16372"/>
                  </a:cubicBezTo>
                  <a:cubicBezTo>
                    <a:pt x="1859" y="16372"/>
                    <a:pt x="1600" y="16106"/>
                    <a:pt x="1365" y="15487"/>
                  </a:cubicBezTo>
                  <a:cubicBezTo>
                    <a:pt x="1130" y="14867"/>
                    <a:pt x="941" y="13982"/>
                    <a:pt x="800" y="12920"/>
                  </a:cubicBezTo>
                  <a:cubicBezTo>
                    <a:pt x="683" y="11770"/>
                    <a:pt x="612" y="10531"/>
                    <a:pt x="612" y="9027"/>
                  </a:cubicBezTo>
                  <a:cubicBezTo>
                    <a:pt x="612" y="7611"/>
                    <a:pt x="683" y="6372"/>
                    <a:pt x="800" y="5221"/>
                  </a:cubicBezTo>
                  <a:cubicBezTo>
                    <a:pt x="941" y="4159"/>
                    <a:pt x="1130" y="3274"/>
                    <a:pt x="1365" y="2655"/>
                  </a:cubicBezTo>
                  <a:cubicBezTo>
                    <a:pt x="1600" y="2035"/>
                    <a:pt x="1859" y="1770"/>
                    <a:pt x="2188" y="1770"/>
                  </a:cubicBezTo>
                  <a:close/>
                  <a:moveTo>
                    <a:pt x="2188" y="0"/>
                  </a:moveTo>
                  <a:cubicBezTo>
                    <a:pt x="1764" y="0"/>
                    <a:pt x="1388" y="354"/>
                    <a:pt x="1059" y="1151"/>
                  </a:cubicBezTo>
                  <a:cubicBezTo>
                    <a:pt x="730" y="1859"/>
                    <a:pt x="471" y="2920"/>
                    <a:pt x="283" y="4336"/>
                  </a:cubicBezTo>
                  <a:cubicBezTo>
                    <a:pt x="95" y="5664"/>
                    <a:pt x="1" y="7257"/>
                    <a:pt x="1" y="9027"/>
                  </a:cubicBezTo>
                  <a:cubicBezTo>
                    <a:pt x="1" y="10885"/>
                    <a:pt x="95" y="12478"/>
                    <a:pt x="283" y="13805"/>
                  </a:cubicBezTo>
                  <a:cubicBezTo>
                    <a:pt x="471" y="15221"/>
                    <a:pt x="706" y="16283"/>
                    <a:pt x="1036" y="17080"/>
                  </a:cubicBezTo>
                  <a:cubicBezTo>
                    <a:pt x="1365" y="17788"/>
                    <a:pt x="1741" y="18230"/>
                    <a:pt x="2188" y="18230"/>
                  </a:cubicBezTo>
                  <a:cubicBezTo>
                    <a:pt x="2611" y="18230"/>
                    <a:pt x="2987" y="17788"/>
                    <a:pt x="3317" y="17080"/>
                  </a:cubicBezTo>
                  <a:cubicBezTo>
                    <a:pt x="3646" y="16283"/>
                    <a:pt x="3904" y="15221"/>
                    <a:pt x="4093" y="13805"/>
                  </a:cubicBezTo>
                  <a:cubicBezTo>
                    <a:pt x="4257" y="12478"/>
                    <a:pt x="4351" y="10885"/>
                    <a:pt x="4351" y="9027"/>
                  </a:cubicBezTo>
                  <a:cubicBezTo>
                    <a:pt x="4351" y="7257"/>
                    <a:pt x="4257" y="5664"/>
                    <a:pt x="4093" y="4336"/>
                  </a:cubicBezTo>
                  <a:cubicBezTo>
                    <a:pt x="3904" y="2920"/>
                    <a:pt x="3646" y="1859"/>
                    <a:pt x="3317" y="1151"/>
                  </a:cubicBezTo>
                  <a:cubicBezTo>
                    <a:pt x="2987" y="354"/>
                    <a:pt x="2611" y="0"/>
                    <a:pt x="218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3" name="Google Shape;123;p28"/>
            <p:cNvSpPr/>
            <p:nvPr/>
          </p:nvSpPr>
          <p:spPr>
            <a:xfrm>
              <a:off x="2537900" y="2272100"/>
              <a:ext cx="106450" cy="635000"/>
            </a:xfrm>
            <a:custGeom>
              <a:rect b="b" l="l" r="r" t="t"/>
              <a:pathLst>
                <a:path extrusionOk="0" h="25400" w="4258">
                  <a:moveTo>
                    <a:pt x="2141" y="8939"/>
                  </a:moveTo>
                  <a:cubicBezTo>
                    <a:pt x="2446" y="8939"/>
                    <a:pt x="2729" y="9204"/>
                    <a:pt x="2940" y="9824"/>
                  </a:cubicBezTo>
                  <a:cubicBezTo>
                    <a:pt x="3175" y="10443"/>
                    <a:pt x="3363" y="11328"/>
                    <a:pt x="3505" y="12479"/>
                  </a:cubicBezTo>
                  <a:cubicBezTo>
                    <a:pt x="3622" y="13541"/>
                    <a:pt x="3693" y="14780"/>
                    <a:pt x="3693" y="16284"/>
                  </a:cubicBezTo>
                  <a:cubicBezTo>
                    <a:pt x="3693" y="17700"/>
                    <a:pt x="3622" y="19028"/>
                    <a:pt x="3481" y="20089"/>
                  </a:cubicBezTo>
                  <a:cubicBezTo>
                    <a:pt x="3363" y="21151"/>
                    <a:pt x="3175" y="22036"/>
                    <a:pt x="2940" y="22656"/>
                  </a:cubicBezTo>
                  <a:cubicBezTo>
                    <a:pt x="2705" y="23275"/>
                    <a:pt x="2423" y="23541"/>
                    <a:pt x="2117" y="23541"/>
                  </a:cubicBezTo>
                  <a:cubicBezTo>
                    <a:pt x="1647" y="23541"/>
                    <a:pt x="1271" y="22921"/>
                    <a:pt x="1012" y="21594"/>
                  </a:cubicBezTo>
                  <a:cubicBezTo>
                    <a:pt x="730" y="20266"/>
                    <a:pt x="589" y="18497"/>
                    <a:pt x="589" y="16196"/>
                  </a:cubicBezTo>
                  <a:cubicBezTo>
                    <a:pt x="589" y="13983"/>
                    <a:pt x="730" y="12213"/>
                    <a:pt x="1012" y="10886"/>
                  </a:cubicBezTo>
                  <a:cubicBezTo>
                    <a:pt x="1294" y="9558"/>
                    <a:pt x="1670" y="8939"/>
                    <a:pt x="2141" y="8939"/>
                  </a:cubicBezTo>
                  <a:close/>
                  <a:moveTo>
                    <a:pt x="3693" y="1"/>
                  </a:moveTo>
                  <a:cubicBezTo>
                    <a:pt x="3693" y="1"/>
                    <a:pt x="3693" y="1"/>
                    <a:pt x="3693" y="10797"/>
                  </a:cubicBezTo>
                  <a:cubicBezTo>
                    <a:pt x="3528" y="9647"/>
                    <a:pt x="3316" y="8762"/>
                    <a:pt x="3011" y="8143"/>
                  </a:cubicBezTo>
                  <a:cubicBezTo>
                    <a:pt x="2729" y="7435"/>
                    <a:pt x="2399" y="7169"/>
                    <a:pt x="2023" y="7169"/>
                  </a:cubicBezTo>
                  <a:cubicBezTo>
                    <a:pt x="1647" y="7169"/>
                    <a:pt x="1294" y="7523"/>
                    <a:pt x="965" y="8320"/>
                  </a:cubicBezTo>
                  <a:cubicBezTo>
                    <a:pt x="659" y="9028"/>
                    <a:pt x="424" y="10089"/>
                    <a:pt x="259" y="11505"/>
                  </a:cubicBezTo>
                  <a:cubicBezTo>
                    <a:pt x="95" y="12833"/>
                    <a:pt x="1" y="14426"/>
                    <a:pt x="1" y="16196"/>
                  </a:cubicBezTo>
                  <a:cubicBezTo>
                    <a:pt x="1" y="17966"/>
                    <a:pt x="95" y="19558"/>
                    <a:pt x="259" y="20974"/>
                  </a:cubicBezTo>
                  <a:cubicBezTo>
                    <a:pt x="424" y="22390"/>
                    <a:pt x="659" y="23452"/>
                    <a:pt x="988" y="24249"/>
                  </a:cubicBezTo>
                  <a:cubicBezTo>
                    <a:pt x="1294" y="24957"/>
                    <a:pt x="1647" y="25399"/>
                    <a:pt x="2070" y="25399"/>
                  </a:cubicBezTo>
                  <a:cubicBezTo>
                    <a:pt x="2423" y="25399"/>
                    <a:pt x="2752" y="25045"/>
                    <a:pt x="3058" y="24337"/>
                  </a:cubicBezTo>
                  <a:cubicBezTo>
                    <a:pt x="3340" y="23718"/>
                    <a:pt x="3552" y="22833"/>
                    <a:pt x="3716" y="21682"/>
                  </a:cubicBezTo>
                  <a:cubicBezTo>
                    <a:pt x="3716" y="21682"/>
                    <a:pt x="3716" y="21682"/>
                    <a:pt x="3763" y="24957"/>
                  </a:cubicBezTo>
                  <a:lnTo>
                    <a:pt x="4257" y="24957"/>
                  </a:lnTo>
                  <a:cubicBezTo>
                    <a:pt x="4257" y="24957"/>
                    <a:pt x="4257" y="24957"/>
                    <a:pt x="425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4" name="Google Shape;124;p28"/>
            <p:cNvSpPr/>
            <p:nvPr/>
          </p:nvSpPr>
          <p:spPr>
            <a:xfrm>
              <a:off x="2743075" y="2272100"/>
              <a:ext cx="14150" cy="623925"/>
            </a:xfrm>
            <a:custGeom>
              <a:rect b="b" l="l" r="r" t="t"/>
              <a:pathLst>
                <a:path extrusionOk="0" h="24957" w="566">
                  <a:moveTo>
                    <a:pt x="1" y="1"/>
                  </a:moveTo>
                  <a:lnTo>
                    <a:pt x="1" y="24957"/>
                  </a:lnTo>
                  <a:lnTo>
                    <a:pt x="565" y="24957"/>
                  </a:lnTo>
                  <a:lnTo>
                    <a:pt x="565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5" name="Google Shape;125;p28"/>
            <p:cNvSpPr/>
            <p:nvPr/>
          </p:nvSpPr>
          <p:spPr>
            <a:xfrm>
              <a:off x="2791275" y="2292025"/>
              <a:ext cx="20025" cy="604000"/>
            </a:xfrm>
            <a:custGeom>
              <a:rect b="b" l="l" r="r" t="t"/>
              <a:pathLst>
                <a:path extrusionOk="0" h="24160" w="801">
                  <a:moveTo>
                    <a:pt x="377" y="0"/>
                  </a:moveTo>
                  <a:cubicBezTo>
                    <a:pt x="260" y="0"/>
                    <a:pt x="166" y="89"/>
                    <a:pt x="95" y="354"/>
                  </a:cubicBezTo>
                  <a:cubicBezTo>
                    <a:pt x="24" y="620"/>
                    <a:pt x="1" y="974"/>
                    <a:pt x="1" y="1416"/>
                  </a:cubicBezTo>
                  <a:cubicBezTo>
                    <a:pt x="1" y="1859"/>
                    <a:pt x="24" y="2213"/>
                    <a:pt x="95" y="2478"/>
                  </a:cubicBezTo>
                  <a:cubicBezTo>
                    <a:pt x="166" y="2744"/>
                    <a:pt x="260" y="2921"/>
                    <a:pt x="377" y="2921"/>
                  </a:cubicBezTo>
                  <a:cubicBezTo>
                    <a:pt x="495" y="2921"/>
                    <a:pt x="612" y="2744"/>
                    <a:pt x="683" y="2478"/>
                  </a:cubicBezTo>
                  <a:cubicBezTo>
                    <a:pt x="777" y="2213"/>
                    <a:pt x="801" y="1859"/>
                    <a:pt x="801" y="1416"/>
                  </a:cubicBezTo>
                  <a:cubicBezTo>
                    <a:pt x="801" y="974"/>
                    <a:pt x="777" y="620"/>
                    <a:pt x="683" y="354"/>
                  </a:cubicBezTo>
                  <a:cubicBezTo>
                    <a:pt x="612" y="89"/>
                    <a:pt x="518" y="0"/>
                    <a:pt x="377" y="0"/>
                  </a:cubicBezTo>
                  <a:close/>
                  <a:moveTo>
                    <a:pt x="119" y="6726"/>
                  </a:moveTo>
                  <a:lnTo>
                    <a:pt x="119" y="24160"/>
                  </a:lnTo>
                  <a:lnTo>
                    <a:pt x="683" y="24160"/>
                  </a:lnTo>
                  <a:cubicBezTo>
                    <a:pt x="683" y="24160"/>
                    <a:pt x="683" y="24160"/>
                    <a:pt x="683" y="672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6" name="Google Shape;126;p28"/>
            <p:cNvSpPr/>
            <p:nvPr/>
          </p:nvSpPr>
          <p:spPr>
            <a:xfrm>
              <a:off x="2830675" y="2261050"/>
              <a:ext cx="67625" cy="634975"/>
            </a:xfrm>
            <a:custGeom>
              <a:rect b="b" l="l" r="r" t="t"/>
              <a:pathLst>
                <a:path extrusionOk="0" h="25399" w="2705">
                  <a:moveTo>
                    <a:pt x="2117" y="0"/>
                  </a:moveTo>
                  <a:cubicBezTo>
                    <a:pt x="1694" y="0"/>
                    <a:pt x="1364" y="443"/>
                    <a:pt x="1129" y="1328"/>
                  </a:cubicBezTo>
                  <a:cubicBezTo>
                    <a:pt x="894" y="2213"/>
                    <a:pt x="777" y="3452"/>
                    <a:pt x="777" y="5045"/>
                  </a:cubicBezTo>
                  <a:cubicBezTo>
                    <a:pt x="777" y="5045"/>
                    <a:pt x="777" y="5045"/>
                    <a:pt x="777" y="7965"/>
                  </a:cubicBezTo>
                  <a:lnTo>
                    <a:pt x="1" y="7965"/>
                  </a:lnTo>
                  <a:cubicBezTo>
                    <a:pt x="1" y="7965"/>
                    <a:pt x="1" y="7965"/>
                    <a:pt x="1" y="9823"/>
                  </a:cubicBezTo>
                  <a:lnTo>
                    <a:pt x="777" y="9823"/>
                  </a:lnTo>
                  <a:cubicBezTo>
                    <a:pt x="777" y="9823"/>
                    <a:pt x="777" y="9823"/>
                    <a:pt x="777" y="25399"/>
                  </a:cubicBezTo>
                  <a:lnTo>
                    <a:pt x="1341" y="25399"/>
                  </a:lnTo>
                  <a:cubicBezTo>
                    <a:pt x="1341" y="25399"/>
                    <a:pt x="1341" y="25399"/>
                    <a:pt x="1341" y="9823"/>
                  </a:cubicBezTo>
                  <a:lnTo>
                    <a:pt x="2493" y="9823"/>
                  </a:lnTo>
                  <a:cubicBezTo>
                    <a:pt x="2493" y="9823"/>
                    <a:pt x="2493" y="9823"/>
                    <a:pt x="2493" y="7965"/>
                  </a:cubicBezTo>
                  <a:lnTo>
                    <a:pt x="1341" y="7965"/>
                  </a:lnTo>
                  <a:cubicBezTo>
                    <a:pt x="1341" y="7965"/>
                    <a:pt x="1341" y="7965"/>
                    <a:pt x="1341" y="5222"/>
                  </a:cubicBezTo>
                  <a:cubicBezTo>
                    <a:pt x="1341" y="4160"/>
                    <a:pt x="1411" y="3363"/>
                    <a:pt x="1576" y="2744"/>
                  </a:cubicBezTo>
                  <a:cubicBezTo>
                    <a:pt x="1717" y="2124"/>
                    <a:pt x="1929" y="1859"/>
                    <a:pt x="2187" y="1859"/>
                  </a:cubicBezTo>
                  <a:cubicBezTo>
                    <a:pt x="2352" y="1859"/>
                    <a:pt x="2517" y="1947"/>
                    <a:pt x="2705" y="2213"/>
                  </a:cubicBezTo>
                  <a:cubicBezTo>
                    <a:pt x="2705" y="2213"/>
                    <a:pt x="2705" y="2213"/>
                    <a:pt x="2705" y="354"/>
                  </a:cubicBezTo>
                  <a:cubicBezTo>
                    <a:pt x="2540" y="89"/>
                    <a:pt x="2329" y="0"/>
                    <a:pt x="211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7" name="Google Shape;127;p28"/>
            <p:cNvSpPr/>
            <p:nvPr/>
          </p:nvSpPr>
          <p:spPr>
            <a:xfrm>
              <a:off x="2899450" y="2451325"/>
              <a:ext cx="102325" cy="455775"/>
            </a:xfrm>
            <a:custGeom>
              <a:rect b="b" l="l" r="r" t="t"/>
              <a:pathLst>
                <a:path extrusionOk="0" h="18231" w="4093">
                  <a:moveTo>
                    <a:pt x="2141" y="1770"/>
                  </a:moveTo>
                  <a:cubicBezTo>
                    <a:pt x="2564" y="1770"/>
                    <a:pt x="2893" y="2301"/>
                    <a:pt x="3152" y="3274"/>
                  </a:cubicBezTo>
                  <a:cubicBezTo>
                    <a:pt x="3387" y="4248"/>
                    <a:pt x="3505" y="5664"/>
                    <a:pt x="3528" y="7434"/>
                  </a:cubicBezTo>
                  <a:lnTo>
                    <a:pt x="612" y="7434"/>
                  </a:lnTo>
                  <a:cubicBezTo>
                    <a:pt x="659" y="5664"/>
                    <a:pt x="824" y="4248"/>
                    <a:pt x="1106" y="3274"/>
                  </a:cubicBezTo>
                  <a:cubicBezTo>
                    <a:pt x="1365" y="2301"/>
                    <a:pt x="1717" y="1770"/>
                    <a:pt x="2141" y="1770"/>
                  </a:cubicBezTo>
                  <a:close/>
                  <a:moveTo>
                    <a:pt x="2141" y="0"/>
                  </a:moveTo>
                  <a:cubicBezTo>
                    <a:pt x="1717" y="0"/>
                    <a:pt x="1341" y="354"/>
                    <a:pt x="1012" y="1062"/>
                  </a:cubicBezTo>
                  <a:cubicBezTo>
                    <a:pt x="706" y="1859"/>
                    <a:pt x="448" y="2920"/>
                    <a:pt x="260" y="4248"/>
                  </a:cubicBezTo>
                  <a:cubicBezTo>
                    <a:pt x="95" y="5664"/>
                    <a:pt x="1" y="7168"/>
                    <a:pt x="1" y="9027"/>
                  </a:cubicBezTo>
                  <a:cubicBezTo>
                    <a:pt x="1" y="10797"/>
                    <a:pt x="95" y="12389"/>
                    <a:pt x="283" y="13805"/>
                  </a:cubicBezTo>
                  <a:cubicBezTo>
                    <a:pt x="471" y="15221"/>
                    <a:pt x="730" y="16283"/>
                    <a:pt x="1059" y="17080"/>
                  </a:cubicBezTo>
                  <a:cubicBezTo>
                    <a:pt x="1388" y="17788"/>
                    <a:pt x="1788" y="18230"/>
                    <a:pt x="2211" y="18230"/>
                  </a:cubicBezTo>
                  <a:cubicBezTo>
                    <a:pt x="2611" y="18230"/>
                    <a:pt x="2964" y="17876"/>
                    <a:pt x="3270" y="17257"/>
                  </a:cubicBezTo>
                  <a:cubicBezTo>
                    <a:pt x="3599" y="16726"/>
                    <a:pt x="3857" y="15841"/>
                    <a:pt x="4069" y="14779"/>
                  </a:cubicBezTo>
                  <a:cubicBezTo>
                    <a:pt x="4069" y="14779"/>
                    <a:pt x="4069" y="14779"/>
                    <a:pt x="3693" y="13540"/>
                  </a:cubicBezTo>
                  <a:cubicBezTo>
                    <a:pt x="3505" y="14513"/>
                    <a:pt x="3270" y="15221"/>
                    <a:pt x="3034" y="15664"/>
                  </a:cubicBezTo>
                  <a:cubicBezTo>
                    <a:pt x="2776" y="16195"/>
                    <a:pt x="2517" y="16372"/>
                    <a:pt x="2211" y="16372"/>
                  </a:cubicBezTo>
                  <a:cubicBezTo>
                    <a:pt x="1717" y="16372"/>
                    <a:pt x="1341" y="15752"/>
                    <a:pt x="1036" y="14513"/>
                  </a:cubicBezTo>
                  <a:cubicBezTo>
                    <a:pt x="730" y="13186"/>
                    <a:pt x="589" y="11505"/>
                    <a:pt x="589" y="9204"/>
                  </a:cubicBezTo>
                  <a:lnTo>
                    <a:pt x="4093" y="9204"/>
                  </a:lnTo>
                  <a:cubicBezTo>
                    <a:pt x="4093" y="9027"/>
                    <a:pt x="4093" y="8761"/>
                    <a:pt x="4093" y="8319"/>
                  </a:cubicBezTo>
                  <a:cubicBezTo>
                    <a:pt x="4093" y="5752"/>
                    <a:pt x="3928" y="3717"/>
                    <a:pt x="3575" y="2212"/>
                  </a:cubicBezTo>
                  <a:cubicBezTo>
                    <a:pt x="3222" y="708"/>
                    <a:pt x="2752" y="0"/>
                    <a:pt x="214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29"/>
          <p:cNvSpPr/>
          <p:nvPr/>
        </p:nvSpPr>
        <p:spPr>
          <a:xfrm>
            <a:off x="-4872259" y="3404111"/>
            <a:ext cx="3971429" cy="1031735"/>
          </a:xfrm>
          <a:prstGeom prst="rect">
            <a:avLst/>
          </a:prstGeom>
          <a:noFill/>
          <a:ln>
            <a:noFill/>
          </a:ln>
        </p:spPr>
        <p:txBody>
          <a:bodyPr anchorCtr="0" anchor="ctr" bIns="54000" lIns="108000" spcFirstLastPara="1" rIns="108000" wrap="square" tIns="540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</a:pPr>
            <a:r>
              <a:rPr lang="ru-RU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ScriptARA text for embedding</a:t>
            </a:r>
            <a:endParaRPr/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</a:pPr>
            <a:r>
              <a:rPr lang="ru-RU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ScriptCYR text for embedding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ScriptEUR text for embedding</a:t>
            </a:r>
            <a:endParaRPr/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</a:pPr>
            <a:r>
              <a:rPr lang="ru-RU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ScriptGRK text for embedding</a:t>
            </a:r>
            <a:endParaRPr/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</a:pPr>
            <a:r>
              <a:rPr lang="ru-RU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ScriptVIT text for embedding</a:t>
            </a:r>
            <a:endParaRPr/>
          </a:p>
        </p:txBody>
      </p:sp>
      <p:sp>
        <p:nvSpPr>
          <p:cNvPr id="130" name="Google Shape;130;p29"/>
          <p:cNvSpPr txBox="1"/>
          <p:nvPr>
            <p:ph type="title"/>
          </p:nvPr>
        </p:nvSpPr>
        <p:spPr>
          <a:xfrm>
            <a:off x="645548" y="648000"/>
            <a:ext cx="16991999" cy="172640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83000"/>
              </a:lnSpc>
              <a:spcBef>
                <a:spcPts val="0"/>
              </a:spcBef>
              <a:spcAft>
                <a:spcPts val="0"/>
              </a:spcAft>
              <a:buClr>
                <a:srgbClr val="0067A0"/>
              </a:buClr>
              <a:buSzPts val="3900"/>
              <a:buFont typeface="Arial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1" name="Google Shape;131;p29"/>
          <p:cNvSpPr txBox="1"/>
          <p:nvPr>
            <p:ph idx="1" type="body"/>
          </p:nvPr>
        </p:nvSpPr>
        <p:spPr>
          <a:xfrm>
            <a:off x="648000" y="2570400"/>
            <a:ext cx="16993800" cy="675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400050" lvl="0" marL="4572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7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2"/>
              </a:buClr>
              <a:buSzPts val="1800"/>
              <a:buChar char="​"/>
              <a:defRPr/>
            </a:lvl4pPr>
            <a:lvl5pPr indent="-342900" lvl="4" marL="228600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2"/>
              </a:buClr>
              <a:buSzPts val="1800"/>
              <a:buChar char="​"/>
              <a:defRPr/>
            </a:lvl5pPr>
            <a:lvl6pPr indent="-342900" lvl="5" marL="274320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2"/>
              </a:buClr>
              <a:buSzPts val="1800"/>
              <a:buChar char="​"/>
              <a:defRPr/>
            </a:lvl7pPr>
            <a:lvl8pPr indent="-342900" lvl="7" marL="365760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2"/>
              </a:buClr>
              <a:buSzPts val="1800"/>
              <a:buChar char="​"/>
              <a:defRPr/>
            </a:lvl8pPr>
            <a:lvl9pPr indent="-342900" lvl="8" marL="411480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2"/>
              </a:buClr>
              <a:buSzPts val="1800"/>
              <a:buChar char="​"/>
              <a:defRPr/>
            </a:lvl9pPr>
          </a:lstStyle>
          <a:p/>
        </p:txBody>
      </p:sp>
      <p:sp>
        <p:nvSpPr>
          <p:cNvPr id="132" name="Google Shape;132;p29"/>
          <p:cNvSpPr txBox="1"/>
          <p:nvPr>
            <p:ph idx="10" type="dt"/>
          </p:nvPr>
        </p:nvSpPr>
        <p:spPr>
          <a:xfrm>
            <a:off x="1333800" y="9860400"/>
            <a:ext cx="1836000" cy="2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3" name="Google Shape;133;p29"/>
          <p:cNvSpPr txBox="1"/>
          <p:nvPr>
            <p:ph idx="11" type="ftr"/>
          </p:nvPr>
        </p:nvSpPr>
        <p:spPr>
          <a:xfrm>
            <a:off x="3272400" y="9860400"/>
            <a:ext cx="3871800" cy="2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4" name="Google Shape;134;p29"/>
          <p:cNvSpPr txBox="1"/>
          <p:nvPr>
            <p:ph idx="12" type="sldNum"/>
          </p:nvPr>
        </p:nvSpPr>
        <p:spPr>
          <a:xfrm>
            <a:off x="648000" y="9860400"/>
            <a:ext cx="453600" cy="2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0" lvl="0" marL="0" algn="l">
              <a:spcBef>
                <a:spcPts val="0"/>
              </a:spcBef>
              <a:buNone/>
              <a:defRPr/>
            </a:lvl1pPr>
            <a:lvl2pPr indent="0" lvl="1" marL="0" algn="l">
              <a:spcBef>
                <a:spcPts val="0"/>
              </a:spcBef>
              <a:buNone/>
              <a:defRPr/>
            </a:lvl2pPr>
            <a:lvl3pPr indent="0" lvl="2" marL="0" algn="l">
              <a:spcBef>
                <a:spcPts val="0"/>
              </a:spcBef>
              <a:buNone/>
              <a:defRPr/>
            </a:lvl3pPr>
            <a:lvl4pPr indent="0" lvl="3" marL="0" algn="l">
              <a:spcBef>
                <a:spcPts val="0"/>
              </a:spcBef>
              <a:buNone/>
              <a:defRPr/>
            </a:lvl4pPr>
            <a:lvl5pPr indent="0" lvl="4" marL="0" algn="l">
              <a:spcBef>
                <a:spcPts val="0"/>
              </a:spcBef>
              <a:buNone/>
              <a:defRPr/>
            </a:lvl5pPr>
            <a:lvl6pPr indent="0" lvl="5" marL="0" algn="l">
              <a:spcBef>
                <a:spcPts val="0"/>
              </a:spcBef>
              <a:buNone/>
              <a:defRPr/>
            </a:lvl6pPr>
            <a:lvl7pPr indent="0" lvl="6" marL="0" algn="l">
              <a:spcBef>
                <a:spcPts val="0"/>
              </a:spcBef>
              <a:buNone/>
              <a:defRPr/>
            </a:lvl7pPr>
            <a:lvl8pPr indent="0" lvl="7" marL="0" algn="l">
              <a:spcBef>
                <a:spcPts val="0"/>
              </a:spcBef>
              <a:buNone/>
              <a:defRPr/>
            </a:lvl8pPr>
            <a:lvl9pPr indent="0" lvl="8" marL="0" algn="l">
              <a:spcBef>
                <a:spcPts val="0"/>
              </a:spcBef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grpSp>
        <p:nvGrpSpPr>
          <p:cNvPr id="135" name="Google Shape;135;p29"/>
          <p:cNvGrpSpPr/>
          <p:nvPr/>
        </p:nvGrpSpPr>
        <p:grpSpPr>
          <a:xfrm>
            <a:off x="-4872259" y="3286126"/>
            <a:ext cx="3971429" cy="1271429"/>
            <a:chOff x="-3248173" y="2190750"/>
            <a:chExt cx="2647619" cy="847619"/>
          </a:xfrm>
        </p:grpSpPr>
        <p:pic>
          <p:nvPicPr>
            <p:cNvPr id="136" name="Google Shape;136;p29"/>
            <p:cNvPicPr preferRelativeResize="0"/>
            <p:nvPr/>
          </p:nvPicPr>
          <p:blipFill rotWithShape="1">
            <a:blip r:embed="rId2">
              <a:alphaModFix/>
            </a:blip>
            <a:srcRect b="0" l="0" r="0" t="0"/>
            <a:stretch/>
          </p:blipFill>
          <p:spPr>
            <a:xfrm>
              <a:off x="-3248173" y="2190750"/>
              <a:ext cx="2647619" cy="847619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37" name="Google Shape;137;p29"/>
            <p:cNvSpPr/>
            <p:nvPr/>
          </p:nvSpPr>
          <p:spPr>
            <a:xfrm>
              <a:off x="-3248173" y="2190750"/>
              <a:ext cx="1956701" cy="322075"/>
            </a:xfrm>
            <a:prstGeom prst="rect">
              <a:avLst/>
            </a:prstGeom>
            <a:noFill/>
            <a:ln cap="flat" cmpd="sng" w="38100">
              <a:solidFill>
                <a:schemeClr val="accent5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108000" lIns="108000" spcFirstLastPara="1" rIns="108000" wrap="square" tIns="10800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3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38" name="Google Shape;138;p29"/>
          <p:cNvSpPr/>
          <p:nvPr/>
        </p:nvSpPr>
        <p:spPr>
          <a:xfrm>
            <a:off x="-4872260" y="0"/>
            <a:ext cx="4438650" cy="2764971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162000" lIns="162000" spcFirstLastPara="1" rIns="162000" wrap="square" tIns="1620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To highlight certain parts of the text please go to the ribbon and choose…</a:t>
            </a:r>
            <a:endParaRPr/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Nestlé Brush</a:t>
            </a:r>
            <a:endParaRPr/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EXAMPLE OF </a:t>
            </a:r>
            <a:br>
              <a:rPr lang="ru-RU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ru-RU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HIGHLIGHTED TEXT</a:t>
            </a:r>
            <a:endParaRPr/>
          </a:p>
        </p:txBody>
      </p:sp>
    </p:spTree>
  </p:cSld>
  <p:clrMapOvr>
    <a:masterClrMapping/>
  </p:clrMapOvr>
  <p:extLst>
    <p:ext uri="{DCECCB84-F9BA-43D5-87BE-67443E8EF086}">
      <p15:sldGuideLst>
        <p15:guide id="1" orient="horz" pos="3914">
          <p15:clr>
            <a:srgbClr val="F26B43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>
  <p:cSld name="Two Content">
    <p:spTree>
      <p:nvGrpSpPr>
        <p:cNvPr id="139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30"/>
          <p:cNvSpPr txBox="1"/>
          <p:nvPr>
            <p:ph type="title"/>
          </p:nvPr>
        </p:nvSpPr>
        <p:spPr>
          <a:xfrm>
            <a:off x="645548" y="648000"/>
            <a:ext cx="16991999" cy="172640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83000"/>
              </a:lnSpc>
              <a:spcBef>
                <a:spcPts val="0"/>
              </a:spcBef>
              <a:spcAft>
                <a:spcPts val="0"/>
              </a:spcAft>
              <a:buClr>
                <a:srgbClr val="0067A0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1" name="Google Shape;141;p30"/>
          <p:cNvSpPr txBox="1"/>
          <p:nvPr>
            <p:ph idx="1" type="body"/>
          </p:nvPr>
        </p:nvSpPr>
        <p:spPr>
          <a:xfrm>
            <a:off x="648000" y="2570401"/>
            <a:ext cx="7873200" cy="674981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400050" lvl="0" marL="4572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7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2"/>
              </a:buClr>
              <a:buSzPts val="1800"/>
              <a:buChar char="​"/>
              <a:defRPr/>
            </a:lvl4pPr>
            <a:lvl5pPr indent="-342900" lvl="4" marL="228600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2"/>
              </a:buClr>
              <a:buSzPts val="1800"/>
              <a:buChar char="​"/>
              <a:defRPr/>
            </a:lvl5pPr>
            <a:lvl6pPr indent="-342900" lvl="5" marL="274320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2"/>
              </a:buClr>
              <a:buSzPts val="1800"/>
              <a:buChar char="​"/>
              <a:defRPr/>
            </a:lvl7pPr>
            <a:lvl8pPr indent="-342900" lvl="7" marL="365760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2"/>
              </a:buClr>
              <a:buSzPts val="1800"/>
              <a:buChar char="​"/>
              <a:defRPr/>
            </a:lvl8pPr>
            <a:lvl9pPr indent="-342900" lvl="8" marL="411480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2"/>
              </a:buClr>
              <a:buSzPts val="1800"/>
              <a:buChar char="​"/>
              <a:defRPr/>
            </a:lvl9pPr>
          </a:lstStyle>
          <a:p/>
        </p:txBody>
      </p:sp>
      <p:sp>
        <p:nvSpPr>
          <p:cNvPr id="142" name="Google Shape;142;p30"/>
          <p:cNvSpPr txBox="1"/>
          <p:nvPr>
            <p:ph idx="2" type="body"/>
          </p:nvPr>
        </p:nvSpPr>
        <p:spPr>
          <a:xfrm>
            <a:off x="9766800" y="2570401"/>
            <a:ext cx="7873200" cy="674981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400050" lvl="0" marL="4572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7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2"/>
              </a:buClr>
              <a:buSzPts val="1800"/>
              <a:buChar char="​"/>
              <a:defRPr/>
            </a:lvl4pPr>
            <a:lvl5pPr indent="-342900" lvl="4" marL="228600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2"/>
              </a:buClr>
              <a:buSzPts val="1800"/>
              <a:buChar char="​"/>
              <a:defRPr/>
            </a:lvl5pPr>
            <a:lvl6pPr indent="-342900" lvl="5" marL="274320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2"/>
              </a:buClr>
              <a:buSzPts val="1800"/>
              <a:buChar char="​"/>
              <a:defRPr/>
            </a:lvl7pPr>
            <a:lvl8pPr indent="-342900" lvl="7" marL="365760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2"/>
              </a:buClr>
              <a:buSzPts val="1800"/>
              <a:buChar char="​"/>
              <a:defRPr/>
            </a:lvl8pPr>
            <a:lvl9pPr indent="-342900" lvl="8" marL="411480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2"/>
              </a:buClr>
              <a:buSzPts val="1800"/>
              <a:buChar char="​"/>
              <a:defRPr/>
            </a:lvl9pPr>
          </a:lstStyle>
          <a:p/>
        </p:txBody>
      </p:sp>
      <p:sp>
        <p:nvSpPr>
          <p:cNvPr id="143" name="Google Shape;143;p30"/>
          <p:cNvSpPr txBox="1"/>
          <p:nvPr>
            <p:ph idx="10" type="dt"/>
          </p:nvPr>
        </p:nvSpPr>
        <p:spPr>
          <a:xfrm>
            <a:off x="1333800" y="9860400"/>
            <a:ext cx="1836000" cy="2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4" name="Google Shape;144;p30"/>
          <p:cNvSpPr txBox="1"/>
          <p:nvPr>
            <p:ph idx="11" type="ftr"/>
          </p:nvPr>
        </p:nvSpPr>
        <p:spPr>
          <a:xfrm>
            <a:off x="3272400" y="9860400"/>
            <a:ext cx="3871800" cy="2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5" name="Google Shape;145;p30"/>
          <p:cNvSpPr txBox="1"/>
          <p:nvPr>
            <p:ph idx="12" type="sldNum"/>
          </p:nvPr>
        </p:nvSpPr>
        <p:spPr>
          <a:xfrm>
            <a:off x="648000" y="9860400"/>
            <a:ext cx="453600" cy="2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0" lvl="0" marL="0" algn="l">
              <a:spcBef>
                <a:spcPts val="0"/>
              </a:spcBef>
              <a:buNone/>
              <a:defRPr/>
            </a:lvl1pPr>
            <a:lvl2pPr indent="0" lvl="1" marL="0" algn="l">
              <a:spcBef>
                <a:spcPts val="0"/>
              </a:spcBef>
              <a:buNone/>
              <a:defRPr/>
            </a:lvl2pPr>
            <a:lvl3pPr indent="0" lvl="2" marL="0" algn="l">
              <a:spcBef>
                <a:spcPts val="0"/>
              </a:spcBef>
              <a:buNone/>
              <a:defRPr/>
            </a:lvl3pPr>
            <a:lvl4pPr indent="0" lvl="3" marL="0" algn="l">
              <a:spcBef>
                <a:spcPts val="0"/>
              </a:spcBef>
              <a:buNone/>
              <a:defRPr/>
            </a:lvl4pPr>
            <a:lvl5pPr indent="0" lvl="4" marL="0" algn="l">
              <a:spcBef>
                <a:spcPts val="0"/>
              </a:spcBef>
              <a:buNone/>
              <a:defRPr/>
            </a:lvl5pPr>
            <a:lvl6pPr indent="0" lvl="5" marL="0" algn="l">
              <a:spcBef>
                <a:spcPts val="0"/>
              </a:spcBef>
              <a:buNone/>
              <a:defRPr/>
            </a:lvl6pPr>
            <a:lvl7pPr indent="0" lvl="6" marL="0" algn="l">
              <a:spcBef>
                <a:spcPts val="0"/>
              </a:spcBef>
              <a:buNone/>
              <a:defRPr/>
            </a:lvl7pPr>
            <a:lvl8pPr indent="0" lvl="7" marL="0" algn="l">
              <a:spcBef>
                <a:spcPts val="0"/>
              </a:spcBef>
              <a:buNone/>
              <a:defRPr/>
            </a:lvl8pPr>
            <a:lvl9pPr indent="0" lvl="8" marL="0" algn="l">
              <a:spcBef>
                <a:spcPts val="0"/>
              </a:spcBef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grpSp>
        <p:nvGrpSpPr>
          <p:cNvPr id="146" name="Google Shape;146;p30"/>
          <p:cNvGrpSpPr/>
          <p:nvPr/>
        </p:nvGrpSpPr>
        <p:grpSpPr>
          <a:xfrm>
            <a:off x="-4872259" y="3286126"/>
            <a:ext cx="3971429" cy="1271429"/>
            <a:chOff x="-3248173" y="2190750"/>
            <a:chExt cx="2647619" cy="847619"/>
          </a:xfrm>
        </p:grpSpPr>
        <p:pic>
          <p:nvPicPr>
            <p:cNvPr id="147" name="Google Shape;147;p30"/>
            <p:cNvPicPr preferRelativeResize="0"/>
            <p:nvPr/>
          </p:nvPicPr>
          <p:blipFill rotWithShape="1">
            <a:blip r:embed="rId2">
              <a:alphaModFix/>
            </a:blip>
            <a:srcRect b="0" l="0" r="0" t="0"/>
            <a:stretch/>
          </p:blipFill>
          <p:spPr>
            <a:xfrm>
              <a:off x="-3248173" y="2190750"/>
              <a:ext cx="2647619" cy="847619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48" name="Google Shape;148;p30"/>
            <p:cNvSpPr/>
            <p:nvPr/>
          </p:nvSpPr>
          <p:spPr>
            <a:xfrm>
              <a:off x="-3248173" y="2190750"/>
              <a:ext cx="1956701" cy="322075"/>
            </a:xfrm>
            <a:prstGeom prst="rect">
              <a:avLst/>
            </a:prstGeom>
            <a:noFill/>
            <a:ln cap="flat" cmpd="sng" w="38100">
              <a:solidFill>
                <a:schemeClr val="accent5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108000" lIns="108000" spcFirstLastPara="1" rIns="108000" wrap="square" tIns="10800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3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49" name="Google Shape;149;p30"/>
          <p:cNvSpPr/>
          <p:nvPr/>
        </p:nvSpPr>
        <p:spPr>
          <a:xfrm>
            <a:off x="-4872260" y="0"/>
            <a:ext cx="4438650" cy="2764971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162000" lIns="162000" spcFirstLastPara="1" rIns="162000" wrap="square" tIns="1620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To highlight certain parts of the text please go to the ribbon and choose…</a:t>
            </a:r>
            <a:endParaRPr/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Nestlé Brush</a:t>
            </a:r>
            <a:endParaRPr/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EXAMPLE OF </a:t>
            </a:r>
            <a:br>
              <a:rPr lang="ru-RU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ru-RU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HIGHLIGHTED TEXT</a:t>
            </a:r>
            <a:endParaRPr/>
          </a:p>
        </p:txBody>
      </p:sp>
    </p:spTree>
  </p:cSld>
  <p:clrMapOvr>
    <a:masterClrMapping/>
  </p:clrMapOvr>
  <p:extLst>
    <p:ext uri="{DCECCB84-F9BA-43D5-87BE-67443E8EF086}">
      <p15:sldGuideLst>
        <p15:guide id="1" orient="horz" pos="3914">
          <p15:clr>
            <a:srgbClr val="F26B43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150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31"/>
          <p:cNvSpPr txBox="1"/>
          <p:nvPr>
            <p:ph type="title"/>
          </p:nvPr>
        </p:nvSpPr>
        <p:spPr>
          <a:xfrm>
            <a:off x="645548" y="648000"/>
            <a:ext cx="16991999" cy="172640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83000"/>
              </a:lnSpc>
              <a:spcBef>
                <a:spcPts val="0"/>
              </a:spcBef>
              <a:spcAft>
                <a:spcPts val="0"/>
              </a:spcAft>
              <a:buClr>
                <a:srgbClr val="0067A0"/>
              </a:buClr>
              <a:buSzPts val="3900"/>
              <a:buFont typeface="Arial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2" name="Google Shape;152;p31"/>
          <p:cNvSpPr txBox="1"/>
          <p:nvPr>
            <p:ph idx="10" type="dt"/>
          </p:nvPr>
        </p:nvSpPr>
        <p:spPr>
          <a:xfrm>
            <a:off x="1333800" y="9860400"/>
            <a:ext cx="1836000" cy="2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3" name="Google Shape;153;p31"/>
          <p:cNvSpPr txBox="1"/>
          <p:nvPr>
            <p:ph idx="11" type="ftr"/>
          </p:nvPr>
        </p:nvSpPr>
        <p:spPr>
          <a:xfrm>
            <a:off x="3272400" y="9860400"/>
            <a:ext cx="3871800" cy="2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4" name="Google Shape;154;p31"/>
          <p:cNvSpPr txBox="1"/>
          <p:nvPr>
            <p:ph idx="12" type="sldNum"/>
          </p:nvPr>
        </p:nvSpPr>
        <p:spPr>
          <a:xfrm>
            <a:off x="648000" y="9860400"/>
            <a:ext cx="453600" cy="2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0" lvl="0" marL="0" algn="l">
              <a:spcBef>
                <a:spcPts val="0"/>
              </a:spcBef>
              <a:buNone/>
              <a:defRPr/>
            </a:lvl1pPr>
            <a:lvl2pPr indent="0" lvl="1" marL="0" algn="l">
              <a:spcBef>
                <a:spcPts val="0"/>
              </a:spcBef>
              <a:buNone/>
              <a:defRPr/>
            </a:lvl2pPr>
            <a:lvl3pPr indent="0" lvl="2" marL="0" algn="l">
              <a:spcBef>
                <a:spcPts val="0"/>
              </a:spcBef>
              <a:buNone/>
              <a:defRPr/>
            </a:lvl3pPr>
            <a:lvl4pPr indent="0" lvl="3" marL="0" algn="l">
              <a:spcBef>
                <a:spcPts val="0"/>
              </a:spcBef>
              <a:buNone/>
              <a:defRPr/>
            </a:lvl4pPr>
            <a:lvl5pPr indent="0" lvl="4" marL="0" algn="l">
              <a:spcBef>
                <a:spcPts val="0"/>
              </a:spcBef>
              <a:buNone/>
              <a:defRPr/>
            </a:lvl5pPr>
            <a:lvl6pPr indent="0" lvl="5" marL="0" algn="l">
              <a:spcBef>
                <a:spcPts val="0"/>
              </a:spcBef>
              <a:buNone/>
              <a:defRPr/>
            </a:lvl6pPr>
            <a:lvl7pPr indent="0" lvl="6" marL="0" algn="l">
              <a:spcBef>
                <a:spcPts val="0"/>
              </a:spcBef>
              <a:buNone/>
              <a:defRPr/>
            </a:lvl7pPr>
            <a:lvl8pPr indent="0" lvl="7" marL="0" algn="l">
              <a:spcBef>
                <a:spcPts val="0"/>
              </a:spcBef>
              <a:buNone/>
              <a:defRPr/>
            </a:lvl8pPr>
            <a:lvl9pPr indent="0" lvl="8" marL="0" algn="l">
              <a:spcBef>
                <a:spcPts val="0"/>
              </a:spcBef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  <p:extLst>
    <p:ext uri="{DCECCB84-F9BA-43D5-87BE-67443E8EF086}">
      <p15:sldGuideLst>
        <p15:guide id="1" orient="horz" pos="3914">
          <p15:clr>
            <a:srgbClr val="F26B43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155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32"/>
          <p:cNvSpPr txBox="1"/>
          <p:nvPr>
            <p:ph idx="10" type="dt"/>
          </p:nvPr>
        </p:nvSpPr>
        <p:spPr>
          <a:xfrm>
            <a:off x="1333800" y="9860400"/>
            <a:ext cx="1836000" cy="2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7" name="Google Shape;157;p32"/>
          <p:cNvSpPr txBox="1"/>
          <p:nvPr>
            <p:ph idx="11" type="ftr"/>
          </p:nvPr>
        </p:nvSpPr>
        <p:spPr>
          <a:xfrm>
            <a:off x="3272400" y="9860400"/>
            <a:ext cx="3871800" cy="2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8" name="Google Shape;158;p32"/>
          <p:cNvSpPr txBox="1"/>
          <p:nvPr>
            <p:ph idx="12" type="sldNum"/>
          </p:nvPr>
        </p:nvSpPr>
        <p:spPr>
          <a:xfrm>
            <a:off x="648000" y="9860400"/>
            <a:ext cx="453600" cy="2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0" lvl="0" marL="0" algn="l">
              <a:spcBef>
                <a:spcPts val="0"/>
              </a:spcBef>
              <a:buNone/>
              <a:defRPr/>
            </a:lvl1pPr>
            <a:lvl2pPr indent="0" lvl="1" marL="0" algn="l">
              <a:spcBef>
                <a:spcPts val="0"/>
              </a:spcBef>
              <a:buNone/>
              <a:defRPr/>
            </a:lvl2pPr>
            <a:lvl3pPr indent="0" lvl="2" marL="0" algn="l">
              <a:spcBef>
                <a:spcPts val="0"/>
              </a:spcBef>
              <a:buNone/>
              <a:defRPr/>
            </a:lvl3pPr>
            <a:lvl4pPr indent="0" lvl="3" marL="0" algn="l">
              <a:spcBef>
                <a:spcPts val="0"/>
              </a:spcBef>
              <a:buNone/>
              <a:defRPr/>
            </a:lvl4pPr>
            <a:lvl5pPr indent="0" lvl="4" marL="0" algn="l">
              <a:spcBef>
                <a:spcPts val="0"/>
              </a:spcBef>
              <a:buNone/>
              <a:defRPr/>
            </a:lvl5pPr>
            <a:lvl6pPr indent="0" lvl="5" marL="0" algn="l">
              <a:spcBef>
                <a:spcPts val="0"/>
              </a:spcBef>
              <a:buNone/>
              <a:defRPr/>
            </a:lvl6pPr>
            <a:lvl7pPr indent="0" lvl="6" marL="0" algn="l">
              <a:spcBef>
                <a:spcPts val="0"/>
              </a:spcBef>
              <a:buNone/>
              <a:defRPr/>
            </a:lvl7pPr>
            <a:lvl8pPr indent="0" lvl="7" marL="0" algn="l">
              <a:spcBef>
                <a:spcPts val="0"/>
              </a:spcBef>
              <a:buNone/>
              <a:defRPr/>
            </a:lvl8pPr>
            <a:lvl9pPr indent="0" lvl="8" marL="0" algn="l">
              <a:spcBef>
                <a:spcPts val="0"/>
              </a:spcBef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  <p:extLst>
    <p:ext uri="{DCECCB84-F9BA-43D5-87BE-67443E8EF086}">
      <p15:sldGuideLst>
        <p15:guide id="1" orient="horz" pos="3914">
          <p15:clr>
            <a:srgbClr val="F26B43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ext in Shape">
  <p:cSld name="Text in Shape">
    <p:spTree>
      <p:nvGrpSpPr>
        <p:cNvPr id="159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p33"/>
          <p:cNvSpPr txBox="1"/>
          <p:nvPr>
            <p:ph type="title"/>
          </p:nvPr>
        </p:nvSpPr>
        <p:spPr>
          <a:xfrm>
            <a:off x="645548" y="648000"/>
            <a:ext cx="16991999" cy="172640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83000"/>
              </a:lnSpc>
              <a:spcBef>
                <a:spcPts val="0"/>
              </a:spcBef>
              <a:spcAft>
                <a:spcPts val="0"/>
              </a:spcAft>
              <a:buClr>
                <a:srgbClr val="0067A0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1" name="Google Shape;161;p33"/>
          <p:cNvSpPr txBox="1"/>
          <p:nvPr>
            <p:ph idx="1" type="body"/>
          </p:nvPr>
        </p:nvSpPr>
        <p:spPr>
          <a:xfrm>
            <a:off x="0" y="2374106"/>
            <a:ext cx="17637546" cy="6979442"/>
          </a:xfrm>
          <a:prstGeom prst="rect">
            <a:avLst/>
          </a:prstGeom>
          <a:solidFill>
            <a:srgbClr val="9CDBD9">
              <a:alpha val="20000"/>
            </a:srgbClr>
          </a:solidFill>
          <a:ln>
            <a:noFill/>
          </a:ln>
        </p:spPr>
        <p:txBody>
          <a:bodyPr anchorCtr="0" anchor="t" bIns="0" lIns="432000" spcFirstLastPara="1" rIns="0" wrap="square" tIns="129600">
            <a:noAutofit/>
          </a:bodyPr>
          <a:lstStyle>
            <a:lvl1pPr indent="-400050" lvl="0" marL="4572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7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2"/>
              </a:buClr>
              <a:buSzPts val="1800"/>
              <a:buChar char="​"/>
              <a:defRPr/>
            </a:lvl4pPr>
            <a:lvl5pPr indent="-342900" lvl="4" marL="228600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2"/>
              </a:buClr>
              <a:buSzPts val="1800"/>
              <a:buChar char="​"/>
              <a:defRPr/>
            </a:lvl5pPr>
            <a:lvl6pPr indent="-342900" lvl="5" marL="274320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2"/>
              </a:buClr>
              <a:buSzPts val="1800"/>
              <a:buChar char="​"/>
              <a:defRPr/>
            </a:lvl7pPr>
            <a:lvl8pPr indent="-342900" lvl="7" marL="365760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2"/>
              </a:buClr>
              <a:buSzPts val="1800"/>
              <a:buChar char="​"/>
              <a:defRPr/>
            </a:lvl8pPr>
            <a:lvl9pPr indent="-342900" lvl="8" marL="411480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2"/>
              </a:buClr>
              <a:buSzPts val="1800"/>
              <a:buChar char="​"/>
              <a:defRPr/>
            </a:lvl9pPr>
          </a:lstStyle>
          <a:p/>
        </p:txBody>
      </p:sp>
      <p:sp>
        <p:nvSpPr>
          <p:cNvPr id="162" name="Google Shape;162;p33"/>
          <p:cNvSpPr txBox="1"/>
          <p:nvPr>
            <p:ph idx="10" type="dt"/>
          </p:nvPr>
        </p:nvSpPr>
        <p:spPr>
          <a:xfrm>
            <a:off x="1333800" y="9860400"/>
            <a:ext cx="1836000" cy="2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3" name="Google Shape;163;p33"/>
          <p:cNvSpPr txBox="1"/>
          <p:nvPr>
            <p:ph idx="11" type="ftr"/>
          </p:nvPr>
        </p:nvSpPr>
        <p:spPr>
          <a:xfrm>
            <a:off x="3272400" y="9860400"/>
            <a:ext cx="3871800" cy="2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4" name="Google Shape;164;p33"/>
          <p:cNvSpPr txBox="1"/>
          <p:nvPr>
            <p:ph idx="12" type="sldNum"/>
          </p:nvPr>
        </p:nvSpPr>
        <p:spPr>
          <a:xfrm>
            <a:off x="648000" y="9860400"/>
            <a:ext cx="453600" cy="2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0" lvl="0" marL="0" algn="l">
              <a:spcBef>
                <a:spcPts val="0"/>
              </a:spcBef>
              <a:buNone/>
              <a:defRPr/>
            </a:lvl1pPr>
            <a:lvl2pPr indent="0" lvl="1" marL="0" algn="l">
              <a:spcBef>
                <a:spcPts val="0"/>
              </a:spcBef>
              <a:buNone/>
              <a:defRPr/>
            </a:lvl2pPr>
            <a:lvl3pPr indent="0" lvl="2" marL="0" algn="l">
              <a:spcBef>
                <a:spcPts val="0"/>
              </a:spcBef>
              <a:buNone/>
              <a:defRPr/>
            </a:lvl3pPr>
            <a:lvl4pPr indent="0" lvl="3" marL="0" algn="l">
              <a:spcBef>
                <a:spcPts val="0"/>
              </a:spcBef>
              <a:buNone/>
              <a:defRPr/>
            </a:lvl4pPr>
            <a:lvl5pPr indent="0" lvl="4" marL="0" algn="l">
              <a:spcBef>
                <a:spcPts val="0"/>
              </a:spcBef>
              <a:buNone/>
              <a:defRPr/>
            </a:lvl5pPr>
            <a:lvl6pPr indent="0" lvl="5" marL="0" algn="l">
              <a:spcBef>
                <a:spcPts val="0"/>
              </a:spcBef>
              <a:buNone/>
              <a:defRPr/>
            </a:lvl6pPr>
            <a:lvl7pPr indent="0" lvl="6" marL="0" algn="l">
              <a:spcBef>
                <a:spcPts val="0"/>
              </a:spcBef>
              <a:buNone/>
              <a:defRPr/>
            </a:lvl7pPr>
            <a:lvl8pPr indent="0" lvl="7" marL="0" algn="l">
              <a:spcBef>
                <a:spcPts val="0"/>
              </a:spcBef>
              <a:buNone/>
              <a:defRPr/>
            </a:lvl8pPr>
            <a:lvl9pPr indent="0" lvl="8" marL="0" algn="l">
              <a:spcBef>
                <a:spcPts val="0"/>
              </a:spcBef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  <p:extLst>
    <p:ext uri="{DCECCB84-F9BA-43D5-87BE-67443E8EF086}">
      <p15:sldGuideLst>
        <p15:guide id="1" orient="horz" pos="3914">
          <p15:clr>
            <a:srgbClr val="00000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19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15"/>
          <p:cNvSpPr txBox="1"/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" name="Google Shape;21;p15"/>
          <p:cNvSpPr txBox="1"/>
          <p:nvPr>
            <p:ph idx="1" type="subTitle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1pPr>
            <a:lvl2pPr lvl="1" algn="ctr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22" name="Google Shape;22;p15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" name="Google Shape;23;p15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4" name="Google Shape;24;p15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Four Images with Text">
  <p:cSld name="Four Images with Text">
    <p:spTree>
      <p:nvGrpSpPr>
        <p:cNvPr id="165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p34"/>
          <p:cNvSpPr txBox="1"/>
          <p:nvPr>
            <p:ph type="title"/>
          </p:nvPr>
        </p:nvSpPr>
        <p:spPr>
          <a:xfrm>
            <a:off x="645548" y="648000"/>
            <a:ext cx="16991999" cy="130198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83000"/>
              </a:lnSpc>
              <a:spcBef>
                <a:spcPts val="0"/>
              </a:spcBef>
              <a:spcAft>
                <a:spcPts val="0"/>
              </a:spcAft>
              <a:buClr>
                <a:srgbClr val="0067A0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7" name="Google Shape;167;p34"/>
          <p:cNvSpPr txBox="1"/>
          <p:nvPr>
            <p:ph idx="1" type="body"/>
          </p:nvPr>
        </p:nvSpPr>
        <p:spPr>
          <a:xfrm>
            <a:off x="645548" y="2111474"/>
            <a:ext cx="4104000" cy="45789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700"/>
              <a:buNone/>
              <a:defRPr sz="2700">
                <a:latin typeface="Arial"/>
                <a:ea typeface="Arial"/>
                <a:cs typeface="Arial"/>
                <a:sym typeface="Arial"/>
              </a:defRPr>
            </a:lvl1pPr>
            <a:lvl2pPr indent="-342900" lvl="1" marL="9144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2"/>
              </a:buClr>
              <a:buSzPts val="1800"/>
              <a:buChar char="​"/>
              <a:defRPr/>
            </a:lvl4pPr>
            <a:lvl5pPr indent="-342900" lvl="4" marL="228600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2"/>
              </a:buClr>
              <a:buSzPts val="1800"/>
              <a:buChar char="​"/>
              <a:defRPr/>
            </a:lvl5pPr>
            <a:lvl6pPr indent="-342900" lvl="5" marL="274320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2"/>
              </a:buClr>
              <a:buSzPts val="1800"/>
              <a:buChar char="​"/>
              <a:defRPr/>
            </a:lvl7pPr>
            <a:lvl8pPr indent="-342900" lvl="7" marL="365760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2"/>
              </a:buClr>
              <a:buSzPts val="1800"/>
              <a:buChar char="​"/>
              <a:defRPr/>
            </a:lvl8pPr>
            <a:lvl9pPr indent="-342900" lvl="8" marL="411480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2"/>
              </a:buClr>
              <a:buSzPts val="1800"/>
              <a:buChar char="​"/>
              <a:defRPr/>
            </a:lvl9pPr>
          </a:lstStyle>
          <a:p/>
        </p:txBody>
      </p:sp>
      <p:sp>
        <p:nvSpPr>
          <p:cNvPr id="168" name="Google Shape;168;p34"/>
          <p:cNvSpPr/>
          <p:nvPr>
            <p:ph idx="2" type="pic"/>
          </p:nvPr>
        </p:nvSpPr>
        <p:spPr>
          <a:xfrm>
            <a:off x="648000" y="2703561"/>
            <a:ext cx="4104000" cy="3186000"/>
          </a:xfrm>
          <a:prstGeom prst="rect">
            <a:avLst/>
          </a:prstGeom>
          <a:noFill/>
          <a:ln>
            <a:noFill/>
          </a:ln>
        </p:spPr>
      </p:sp>
      <p:sp>
        <p:nvSpPr>
          <p:cNvPr id="169" name="Google Shape;169;p34"/>
          <p:cNvSpPr txBox="1"/>
          <p:nvPr>
            <p:ph idx="3" type="body"/>
          </p:nvPr>
        </p:nvSpPr>
        <p:spPr>
          <a:xfrm>
            <a:off x="648000" y="6155384"/>
            <a:ext cx="4078035" cy="316672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81000" lvl="0" marL="4572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Char char="•"/>
              <a:defRPr sz="2400"/>
            </a:lvl1pPr>
            <a:lvl2pPr indent="-361950" lvl="1" marL="91440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2"/>
              </a:buClr>
              <a:buSzPts val="2100"/>
              <a:buChar char="•"/>
              <a:defRPr sz="2100"/>
            </a:lvl2pPr>
            <a:lvl3pPr indent="-342900" lvl="2" marL="137160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 sz="1800"/>
            </a:lvl3pPr>
            <a:lvl4pPr indent="-381000" lvl="3" marL="182880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2"/>
              </a:buClr>
              <a:buSzPts val="2400"/>
              <a:buChar char="​"/>
              <a:defRPr sz="2400"/>
            </a:lvl4pPr>
            <a:lvl5pPr indent="-381000" lvl="4" marL="228600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2"/>
              </a:buClr>
              <a:buSzPts val="2400"/>
              <a:buChar char="​"/>
              <a:defRPr sz="2400"/>
            </a:lvl5pPr>
            <a:lvl6pPr indent="-342900" lvl="5" marL="274320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2"/>
              </a:buClr>
              <a:buSzPts val="1800"/>
              <a:buChar char="​"/>
              <a:defRPr/>
            </a:lvl7pPr>
            <a:lvl8pPr indent="-342900" lvl="7" marL="365760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2"/>
              </a:buClr>
              <a:buSzPts val="1800"/>
              <a:buChar char="​"/>
              <a:defRPr/>
            </a:lvl8pPr>
            <a:lvl9pPr indent="-342900" lvl="8" marL="411480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2"/>
              </a:buClr>
              <a:buSzPts val="1800"/>
              <a:buChar char="​"/>
              <a:defRPr/>
            </a:lvl9pPr>
          </a:lstStyle>
          <a:p/>
        </p:txBody>
      </p:sp>
      <p:sp>
        <p:nvSpPr>
          <p:cNvPr id="170" name="Google Shape;170;p34"/>
          <p:cNvSpPr txBox="1"/>
          <p:nvPr>
            <p:ph idx="4" type="body"/>
          </p:nvPr>
        </p:nvSpPr>
        <p:spPr>
          <a:xfrm>
            <a:off x="4942490" y="2111474"/>
            <a:ext cx="4104000" cy="45789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700"/>
              <a:buNone/>
              <a:defRPr sz="2700"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2"/>
              </a:buClr>
              <a:buSzPts val="2400"/>
              <a:buNone/>
              <a:defRPr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2"/>
              </a:buClr>
              <a:buSzPts val="2100"/>
              <a:buNone/>
              <a:defRPr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2"/>
              </a:buClr>
              <a:buSzPts val="2700"/>
              <a:buNone/>
              <a:defRPr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2"/>
              </a:buClr>
              <a:buSzPts val="1800"/>
              <a:buChar char="​"/>
              <a:defRPr/>
            </a:lvl7pPr>
            <a:lvl8pPr indent="-342900" lvl="7" marL="365760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2"/>
              </a:buClr>
              <a:buSzPts val="1800"/>
              <a:buChar char="​"/>
              <a:defRPr/>
            </a:lvl8pPr>
            <a:lvl9pPr indent="-342900" lvl="8" marL="411480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2"/>
              </a:buClr>
              <a:buSzPts val="1800"/>
              <a:buChar char="​"/>
              <a:defRPr/>
            </a:lvl9pPr>
          </a:lstStyle>
          <a:p/>
        </p:txBody>
      </p:sp>
      <p:sp>
        <p:nvSpPr>
          <p:cNvPr id="171" name="Google Shape;171;p34"/>
          <p:cNvSpPr/>
          <p:nvPr>
            <p:ph idx="5" type="pic"/>
          </p:nvPr>
        </p:nvSpPr>
        <p:spPr>
          <a:xfrm>
            <a:off x="4942490" y="2703561"/>
            <a:ext cx="4104000" cy="3186000"/>
          </a:xfrm>
          <a:prstGeom prst="rect">
            <a:avLst/>
          </a:prstGeom>
          <a:noFill/>
          <a:ln>
            <a:noFill/>
          </a:ln>
        </p:spPr>
      </p:sp>
      <p:sp>
        <p:nvSpPr>
          <p:cNvPr id="172" name="Google Shape;172;p34"/>
          <p:cNvSpPr/>
          <p:nvPr>
            <p:ph idx="6" type="pic"/>
          </p:nvPr>
        </p:nvSpPr>
        <p:spPr>
          <a:xfrm>
            <a:off x="9236979" y="2703561"/>
            <a:ext cx="4104000" cy="3186000"/>
          </a:xfrm>
          <a:prstGeom prst="rect">
            <a:avLst/>
          </a:prstGeom>
          <a:noFill/>
          <a:ln>
            <a:noFill/>
          </a:ln>
        </p:spPr>
      </p:sp>
      <p:sp>
        <p:nvSpPr>
          <p:cNvPr id="173" name="Google Shape;173;p34"/>
          <p:cNvSpPr/>
          <p:nvPr>
            <p:ph idx="7" type="pic"/>
          </p:nvPr>
        </p:nvSpPr>
        <p:spPr>
          <a:xfrm>
            <a:off x="13531470" y="2703561"/>
            <a:ext cx="4104000" cy="3186000"/>
          </a:xfrm>
          <a:prstGeom prst="rect">
            <a:avLst/>
          </a:prstGeom>
          <a:noFill/>
          <a:ln>
            <a:noFill/>
          </a:ln>
        </p:spPr>
      </p:sp>
      <p:sp>
        <p:nvSpPr>
          <p:cNvPr id="174" name="Google Shape;174;p34"/>
          <p:cNvSpPr txBox="1"/>
          <p:nvPr>
            <p:ph idx="8" type="body"/>
          </p:nvPr>
        </p:nvSpPr>
        <p:spPr>
          <a:xfrm>
            <a:off x="4942489" y="6155384"/>
            <a:ext cx="4103999" cy="316482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81000" lvl="0" marL="4572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Char char="•"/>
              <a:defRPr sz="2400"/>
            </a:lvl1pPr>
            <a:lvl2pPr indent="-361950" lvl="1" marL="91440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2"/>
              </a:buClr>
              <a:buSzPts val="2100"/>
              <a:buChar char="•"/>
              <a:defRPr sz="2100"/>
            </a:lvl2pPr>
            <a:lvl3pPr indent="-342900" lvl="2" marL="137160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 sz="1800"/>
            </a:lvl3pPr>
            <a:lvl4pPr indent="-381000" lvl="3" marL="182880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2"/>
              </a:buClr>
              <a:buSzPts val="2400"/>
              <a:buChar char="​"/>
              <a:defRPr sz="2400"/>
            </a:lvl4pPr>
            <a:lvl5pPr indent="-381000" lvl="4" marL="228600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2"/>
              </a:buClr>
              <a:buSzPts val="2400"/>
              <a:buChar char="​"/>
              <a:defRPr sz="2400"/>
            </a:lvl5pPr>
            <a:lvl6pPr indent="-342900" lvl="5" marL="274320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2"/>
              </a:buClr>
              <a:buSzPts val="1800"/>
              <a:buChar char="​"/>
              <a:defRPr/>
            </a:lvl7pPr>
            <a:lvl8pPr indent="-342900" lvl="7" marL="365760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2"/>
              </a:buClr>
              <a:buSzPts val="1800"/>
              <a:buChar char="​"/>
              <a:defRPr/>
            </a:lvl8pPr>
            <a:lvl9pPr indent="-342900" lvl="8" marL="411480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2"/>
              </a:buClr>
              <a:buSzPts val="1800"/>
              <a:buChar char="​"/>
              <a:defRPr/>
            </a:lvl9pPr>
          </a:lstStyle>
          <a:p/>
        </p:txBody>
      </p:sp>
      <p:sp>
        <p:nvSpPr>
          <p:cNvPr id="175" name="Google Shape;175;p34"/>
          <p:cNvSpPr txBox="1"/>
          <p:nvPr>
            <p:ph idx="9" type="body"/>
          </p:nvPr>
        </p:nvSpPr>
        <p:spPr>
          <a:xfrm>
            <a:off x="9236979" y="2112170"/>
            <a:ext cx="4104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700"/>
              <a:buNone/>
              <a:defRPr sz="2700"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700"/>
              <a:buNone/>
              <a:defRPr sz="2700"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700"/>
              <a:buNone/>
              <a:defRPr sz="2700"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700"/>
              <a:buNone/>
              <a:defRPr sz="2700"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700"/>
              <a:buNone/>
              <a:defRPr sz="2700"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2"/>
              </a:buClr>
              <a:buSzPts val="1800"/>
              <a:buChar char="​"/>
              <a:defRPr/>
            </a:lvl7pPr>
            <a:lvl8pPr indent="-342900" lvl="7" marL="365760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2"/>
              </a:buClr>
              <a:buSzPts val="1800"/>
              <a:buChar char="​"/>
              <a:defRPr/>
            </a:lvl8pPr>
            <a:lvl9pPr indent="-342900" lvl="8" marL="411480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2"/>
              </a:buClr>
              <a:buSzPts val="1800"/>
              <a:buChar char="​"/>
              <a:defRPr/>
            </a:lvl9pPr>
          </a:lstStyle>
          <a:p/>
        </p:txBody>
      </p:sp>
      <p:sp>
        <p:nvSpPr>
          <p:cNvPr id="176" name="Google Shape;176;p34"/>
          <p:cNvSpPr txBox="1"/>
          <p:nvPr>
            <p:ph idx="13" type="body"/>
          </p:nvPr>
        </p:nvSpPr>
        <p:spPr>
          <a:xfrm>
            <a:off x="9236979" y="6155384"/>
            <a:ext cx="4103997" cy="316482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81000" lvl="0" marL="4572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Char char="•"/>
              <a:defRPr sz="2400"/>
            </a:lvl1pPr>
            <a:lvl2pPr indent="-361950" lvl="1" marL="91440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2"/>
              </a:buClr>
              <a:buSzPts val="2100"/>
              <a:buChar char="•"/>
              <a:defRPr sz="2100"/>
            </a:lvl2pPr>
            <a:lvl3pPr indent="-342900" lvl="2" marL="137160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 sz="1800"/>
            </a:lvl3pPr>
            <a:lvl4pPr indent="-381000" lvl="3" marL="182880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2"/>
              </a:buClr>
              <a:buSzPts val="2400"/>
              <a:buChar char="​"/>
              <a:defRPr sz="2400"/>
            </a:lvl4pPr>
            <a:lvl5pPr indent="-381000" lvl="4" marL="228600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2"/>
              </a:buClr>
              <a:buSzPts val="2400"/>
              <a:buChar char="​"/>
              <a:defRPr sz="2400"/>
            </a:lvl5pPr>
            <a:lvl6pPr indent="-342900" lvl="5" marL="274320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2"/>
              </a:buClr>
              <a:buSzPts val="1800"/>
              <a:buChar char="​"/>
              <a:defRPr/>
            </a:lvl7pPr>
            <a:lvl8pPr indent="-342900" lvl="7" marL="365760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2"/>
              </a:buClr>
              <a:buSzPts val="1800"/>
              <a:buChar char="​"/>
              <a:defRPr/>
            </a:lvl8pPr>
            <a:lvl9pPr indent="-342900" lvl="8" marL="411480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2"/>
              </a:buClr>
              <a:buSzPts val="1800"/>
              <a:buChar char="​"/>
              <a:defRPr/>
            </a:lvl9pPr>
          </a:lstStyle>
          <a:p/>
        </p:txBody>
      </p:sp>
      <p:sp>
        <p:nvSpPr>
          <p:cNvPr id="177" name="Google Shape;177;p34"/>
          <p:cNvSpPr txBox="1"/>
          <p:nvPr>
            <p:ph idx="14" type="body"/>
          </p:nvPr>
        </p:nvSpPr>
        <p:spPr>
          <a:xfrm>
            <a:off x="13531470" y="2112170"/>
            <a:ext cx="4104000" cy="459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700"/>
              <a:buNone/>
              <a:defRPr sz="2700"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2"/>
              </a:buClr>
              <a:buSzPts val="2700"/>
              <a:buNone/>
              <a:defRPr sz="2700"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2"/>
              </a:buClr>
              <a:buSzPts val="2700"/>
              <a:buNone/>
              <a:defRPr sz="2700"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2"/>
              </a:buClr>
              <a:buSzPts val="2700"/>
              <a:buNone/>
              <a:defRPr sz="2700"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2"/>
              </a:buClr>
              <a:buSzPts val="2700"/>
              <a:buNone/>
              <a:defRPr sz="2700"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2"/>
              </a:buClr>
              <a:buSzPts val="1800"/>
              <a:buChar char="​"/>
              <a:defRPr/>
            </a:lvl7pPr>
            <a:lvl8pPr indent="-342900" lvl="7" marL="365760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2"/>
              </a:buClr>
              <a:buSzPts val="1800"/>
              <a:buChar char="​"/>
              <a:defRPr/>
            </a:lvl8pPr>
            <a:lvl9pPr indent="-342900" lvl="8" marL="411480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2"/>
              </a:buClr>
              <a:buSzPts val="1800"/>
              <a:buChar char="​"/>
              <a:defRPr/>
            </a:lvl9pPr>
          </a:lstStyle>
          <a:p/>
        </p:txBody>
      </p:sp>
      <p:sp>
        <p:nvSpPr>
          <p:cNvPr id="178" name="Google Shape;178;p34"/>
          <p:cNvSpPr txBox="1"/>
          <p:nvPr>
            <p:ph idx="15" type="body"/>
          </p:nvPr>
        </p:nvSpPr>
        <p:spPr>
          <a:xfrm>
            <a:off x="13531469" y="6155383"/>
            <a:ext cx="4103997" cy="316482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81000" lvl="0" marL="4572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Char char="•"/>
              <a:defRPr sz="2400"/>
            </a:lvl1pPr>
            <a:lvl2pPr indent="-361950" lvl="1" marL="91440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2"/>
              </a:buClr>
              <a:buSzPts val="2100"/>
              <a:buChar char="•"/>
              <a:defRPr sz="2100"/>
            </a:lvl2pPr>
            <a:lvl3pPr indent="-342900" lvl="2" marL="137160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 sz="1800"/>
            </a:lvl3pPr>
            <a:lvl4pPr indent="-381000" lvl="3" marL="182880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2"/>
              </a:buClr>
              <a:buSzPts val="2400"/>
              <a:buChar char="​"/>
              <a:defRPr sz="2400"/>
            </a:lvl4pPr>
            <a:lvl5pPr indent="-381000" lvl="4" marL="228600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2"/>
              </a:buClr>
              <a:buSzPts val="2400"/>
              <a:buChar char="​"/>
              <a:defRPr sz="2400"/>
            </a:lvl5pPr>
            <a:lvl6pPr indent="-342900" lvl="5" marL="274320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2"/>
              </a:buClr>
              <a:buSzPts val="1800"/>
              <a:buChar char="​"/>
              <a:defRPr/>
            </a:lvl7pPr>
            <a:lvl8pPr indent="-342900" lvl="7" marL="365760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2"/>
              </a:buClr>
              <a:buSzPts val="1800"/>
              <a:buChar char="​"/>
              <a:defRPr/>
            </a:lvl8pPr>
            <a:lvl9pPr indent="-342900" lvl="8" marL="411480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2"/>
              </a:buClr>
              <a:buSzPts val="1800"/>
              <a:buChar char="​"/>
              <a:defRPr/>
            </a:lvl9pPr>
          </a:lstStyle>
          <a:p/>
        </p:txBody>
      </p:sp>
      <p:sp>
        <p:nvSpPr>
          <p:cNvPr id="179" name="Google Shape;179;p34"/>
          <p:cNvSpPr txBox="1"/>
          <p:nvPr>
            <p:ph idx="10" type="dt"/>
          </p:nvPr>
        </p:nvSpPr>
        <p:spPr>
          <a:xfrm>
            <a:off x="1333800" y="9860400"/>
            <a:ext cx="1836000" cy="2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80" name="Google Shape;180;p34"/>
          <p:cNvSpPr txBox="1"/>
          <p:nvPr>
            <p:ph idx="11" type="ftr"/>
          </p:nvPr>
        </p:nvSpPr>
        <p:spPr>
          <a:xfrm>
            <a:off x="3272400" y="9860400"/>
            <a:ext cx="3871800" cy="2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81" name="Google Shape;181;p34"/>
          <p:cNvSpPr txBox="1"/>
          <p:nvPr>
            <p:ph idx="12" type="sldNum"/>
          </p:nvPr>
        </p:nvSpPr>
        <p:spPr>
          <a:xfrm>
            <a:off x="648000" y="9860400"/>
            <a:ext cx="453600" cy="2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0" lvl="0" marL="0" algn="l">
              <a:spcBef>
                <a:spcPts val="0"/>
              </a:spcBef>
              <a:buNone/>
              <a:defRPr/>
            </a:lvl1pPr>
            <a:lvl2pPr indent="0" lvl="1" marL="0" algn="l">
              <a:spcBef>
                <a:spcPts val="0"/>
              </a:spcBef>
              <a:buNone/>
              <a:defRPr/>
            </a:lvl2pPr>
            <a:lvl3pPr indent="0" lvl="2" marL="0" algn="l">
              <a:spcBef>
                <a:spcPts val="0"/>
              </a:spcBef>
              <a:buNone/>
              <a:defRPr/>
            </a:lvl3pPr>
            <a:lvl4pPr indent="0" lvl="3" marL="0" algn="l">
              <a:spcBef>
                <a:spcPts val="0"/>
              </a:spcBef>
              <a:buNone/>
              <a:defRPr/>
            </a:lvl4pPr>
            <a:lvl5pPr indent="0" lvl="4" marL="0" algn="l">
              <a:spcBef>
                <a:spcPts val="0"/>
              </a:spcBef>
              <a:buNone/>
              <a:defRPr/>
            </a:lvl5pPr>
            <a:lvl6pPr indent="0" lvl="5" marL="0" algn="l">
              <a:spcBef>
                <a:spcPts val="0"/>
              </a:spcBef>
              <a:buNone/>
              <a:defRPr/>
            </a:lvl6pPr>
            <a:lvl7pPr indent="0" lvl="6" marL="0" algn="l">
              <a:spcBef>
                <a:spcPts val="0"/>
              </a:spcBef>
              <a:buNone/>
              <a:defRPr/>
            </a:lvl7pPr>
            <a:lvl8pPr indent="0" lvl="7" marL="0" algn="l">
              <a:spcBef>
                <a:spcPts val="0"/>
              </a:spcBef>
              <a:buNone/>
              <a:defRPr/>
            </a:lvl8pPr>
            <a:lvl9pPr indent="0" lvl="8" marL="0" algn="l">
              <a:spcBef>
                <a:spcPts val="0"/>
              </a:spcBef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  <p:extLst>
    <p:ext uri="{DCECCB84-F9BA-43D5-87BE-67443E8EF086}">
      <p15:sldGuideLst>
        <p15:guide id="1" orient="horz" pos="3914">
          <p15:clr>
            <a:srgbClr val="F26B43"/>
          </p15:clr>
        </p15:guide>
      </p15:sldGuideLst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Infobox">
  <p:cSld name="Infobox">
    <p:spTree>
      <p:nvGrpSpPr>
        <p:cNvPr id="182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p35"/>
          <p:cNvSpPr txBox="1"/>
          <p:nvPr>
            <p:ph type="title"/>
          </p:nvPr>
        </p:nvSpPr>
        <p:spPr>
          <a:xfrm>
            <a:off x="645548" y="648000"/>
            <a:ext cx="16991999" cy="172640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83000"/>
              </a:lnSpc>
              <a:spcBef>
                <a:spcPts val="0"/>
              </a:spcBef>
              <a:spcAft>
                <a:spcPts val="0"/>
              </a:spcAft>
              <a:buClr>
                <a:srgbClr val="0067A0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84" name="Google Shape;184;p35"/>
          <p:cNvSpPr/>
          <p:nvPr>
            <p:ph idx="2" type="pic"/>
          </p:nvPr>
        </p:nvSpPr>
        <p:spPr>
          <a:xfrm>
            <a:off x="0" y="2374107"/>
            <a:ext cx="8915400" cy="6979443"/>
          </a:xfrm>
          <a:prstGeom prst="rect">
            <a:avLst/>
          </a:prstGeom>
          <a:noFill/>
          <a:ln>
            <a:noFill/>
          </a:ln>
        </p:spPr>
      </p:sp>
      <p:sp>
        <p:nvSpPr>
          <p:cNvPr id="185" name="Google Shape;185;p35"/>
          <p:cNvSpPr txBox="1"/>
          <p:nvPr>
            <p:ph idx="1" type="body"/>
          </p:nvPr>
        </p:nvSpPr>
        <p:spPr>
          <a:xfrm>
            <a:off x="9034547" y="2374104"/>
            <a:ext cx="8603000" cy="695122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t" bIns="216000" lIns="252000" spcFirstLastPara="1" rIns="252000" wrap="square" tIns="288000">
            <a:noAutofit/>
          </a:bodyPr>
          <a:lstStyle>
            <a:lvl1pPr indent="-533400" lvl="0" marL="45720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Arial"/>
              <a:buChar char="​"/>
              <a:defRPr sz="4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571500" lvl="1" marL="91440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Font typeface="Arial"/>
              <a:buChar char="​"/>
              <a:defRPr sz="5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61950" lvl="2" marL="137160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Char char="•"/>
              <a:defRPr>
                <a:solidFill>
                  <a:schemeClr val="lt1"/>
                </a:solidFill>
              </a:defRPr>
            </a:lvl3pPr>
            <a:lvl4pPr indent="-419100" lvl="3" marL="182880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Char char="​"/>
              <a:defRPr>
                <a:solidFill>
                  <a:schemeClr val="lt1"/>
                </a:solidFill>
              </a:defRPr>
            </a:lvl4pPr>
            <a:lvl5pPr indent="-400050" lvl="4" marL="228600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700"/>
              <a:buChar char="​"/>
              <a:defRPr>
                <a:solidFill>
                  <a:schemeClr val="lt1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2"/>
              </a:buClr>
              <a:buSzPts val="1800"/>
              <a:buChar char="​"/>
              <a:defRPr/>
            </a:lvl7pPr>
            <a:lvl8pPr indent="-342900" lvl="7" marL="365760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2"/>
              </a:buClr>
              <a:buSzPts val="1800"/>
              <a:buChar char="​"/>
              <a:defRPr/>
            </a:lvl8pPr>
            <a:lvl9pPr indent="-342900" lvl="8" marL="411480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2"/>
              </a:buClr>
              <a:buSzPts val="1800"/>
              <a:buChar char="​"/>
              <a:defRPr/>
            </a:lvl9pPr>
          </a:lstStyle>
          <a:p/>
        </p:txBody>
      </p:sp>
      <p:sp>
        <p:nvSpPr>
          <p:cNvPr id="186" name="Google Shape;186;p35"/>
          <p:cNvSpPr txBox="1"/>
          <p:nvPr>
            <p:ph idx="10" type="dt"/>
          </p:nvPr>
        </p:nvSpPr>
        <p:spPr>
          <a:xfrm>
            <a:off x="1333800" y="9860400"/>
            <a:ext cx="1836000" cy="2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87" name="Google Shape;187;p35"/>
          <p:cNvSpPr txBox="1"/>
          <p:nvPr>
            <p:ph idx="11" type="ftr"/>
          </p:nvPr>
        </p:nvSpPr>
        <p:spPr>
          <a:xfrm>
            <a:off x="3272400" y="9860400"/>
            <a:ext cx="3871800" cy="2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88" name="Google Shape;188;p35"/>
          <p:cNvSpPr txBox="1"/>
          <p:nvPr>
            <p:ph idx="12" type="sldNum"/>
          </p:nvPr>
        </p:nvSpPr>
        <p:spPr>
          <a:xfrm>
            <a:off x="648000" y="9860400"/>
            <a:ext cx="453600" cy="2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0" lvl="0" marL="0" algn="l">
              <a:spcBef>
                <a:spcPts val="0"/>
              </a:spcBef>
              <a:buNone/>
              <a:defRPr/>
            </a:lvl1pPr>
            <a:lvl2pPr indent="0" lvl="1" marL="0" algn="l">
              <a:spcBef>
                <a:spcPts val="0"/>
              </a:spcBef>
              <a:buNone/>
              <a:defRPr/>
            </a:lvl2pPr>
            <a:lvl3pPr indent="0" lvl="2" marL="0" algn="l">
              <a:spcBef>
                <a:spcPts val="0"/>
              </a:spcBef>
              <a:buNone/>
              <a:defRPr/>
            </a:lvl3pPr>
            <a:lvl4pPr indent="0" lvl="3" marL="0" algn="l">
              <a:spcBef>
                <a:spcPts val="0"/>
              </a:spcBef>
              <a:buNone/>
              <a:defRPr/>
            </a:lvl4pPr>
            <a:lvl5pPr indent="0" lvl="4" marL="0" algn="l">
              <a:spcBef>
                <a:spcPts val="0"/>
              </a:spcBef>
              <a:buNone/>
              <a:defRPr/>
            </a:lvl5pPr>
            <a:lvl6pPr indent="0" lvl="5" marL="0" algn="l">
              <a:spcBef>
                <a:spcPts val="0"/>
              </a:spcBef>
              <a:buNone/>
              <a:defRPr/>
            </a:lvl6pPr>
            <a:lvl7pPr indent="0" lvl="6" marL="0" algn="l">
              <a:spcBef>
                <a:spcPts val="0"/>
              </a:spcBef>
              <a:buNone/>
              <a:defRPr/>
            </a:lvl7pPr>
            <a:lvl8pPr indent="0" lvl="7" marL="0" algn="l">
              <a:spcBef>
                <a:spcPts val="0"/>
              </a:spcBef>
              <a:buNone/>
              <a:defRPr/>
            </a:lvl8pPr>
            <a:lvl9pPr indent="0" lvl="8" marL="0" algn="l">
              <a:spcBef>
                <a:spcPts val="0"/>
              </a:spcBef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  <p:extLst>
    <p:ext uri="{DCECCB84-F9BA-43D5-87BE-67443E8EF086}">
      <p15:sldGuideLst>
        <p15:guide id="1" orient="horz" pos="3914">
          <p15:clr>
            <a:srgbClr val="000000"/>
          </p15:clr>
        </p15:guide>
      </p15:sldGuideLst>
    </p:ext>
  </p:extLst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Report Title Slide" showMasterSp="0">
  <p:cSld name="Report Title Slide">
    <p:spTree>
      <p:nvGrpSpPr>
        <p:cNvPr id="189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p36"/>
          <p:cNvSpPr/>
          <p:nvPr>
            <p:ph idx="2" type="pic"/>
          </p:nvPr>
        </p:nvSpPr>
        <p:spPr>
          <a:xfrm>
            <a:off x="486000" y="1729525"/>
            <a:ext cx="17312400" cy="8069774"/>
          </a:xfrm>
          <a:prstGeom prst="rect">
            <a:avLst/>
          </a:prstGeom>
          <a:solidFill>
            <a:schemeClr val="dk2"/>
          </a:solidFill>
          <a:ln>
            <a:noFill/>
          </a:ln>
        </p:spPr>
      </p:sp>
      <p:sp>
        <p:nvSpPr>
          <p:cNvPr id="191" name="Google Shape;191;p36"/>
          <p:cNvSpPr txBox="1"/>
          <p:nvPr>
            <p:ph type="ctrTitle"/>
          </p:nvPr>
        </p:nvSpPr>
        <p:spPr>
          <a:xfrm>
            <a:off x="1004401" y="2860289"/>
            <a:ext cx="9766361" cy="2024012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algn="l">
              <a:lnSpc>
                <a:spcPct val="83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Arial"/>
              <a:buNone/>
              <a:defRPr sz="48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2" name="Google Shape;192;p36"/>
          <p:cNvSpPr txBox="1"/>
          <p:nvPr>
            <p:ph idx="1" type="body"/>
          </p:nvPr>
        </p:nvSpPr>
        <p:spPr>
          <a:xfrm>
            <a:off x="1004400" y="5035502"/>
            <a:ext cx="5670000" cy="367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1pPr>
            <a:lvl2pPr indent="-342900" lvl="1" marL="91440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2"/>
              </a:buClr>
              <a:buSzPts val="1800"/>
              <a:buChar char="​"/>
              <a:defRPr/>
            </a:lvl4pPr>
            <a:lvl5pPr indent="-342900" lvl="4" marL="228600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2"/>
              </a:buClr>
              <a:buSzPts val="1800"/>
              <a:buChar char="​"/>
              <a:defRPr/>
            </a:lvl5pPr>
            <a:lvl6pPr indent="-342900" lvl="5" marL="274320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2"/>
              </a:buClr>
              <a:buSzPts val="1800"/>
              <a:buChar char="​"/>
              <a:defRPr/>
            </a:lvl7pPr>
            <a:lvl8pPr indent="-342900" lvl="7" marL="365760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2"/>
              </a:buClr>
              <a:buSzPts val="1800"/>
              <a:buChar char="​"/>
              <a:defRPr/>
            </a:lvl8pPr>
            <a:lvl9pPr indent="-342900" lvl="8" marL="411480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2"/>
              </a:buClr>
              <a:buSzPts val="1800"/>
              <a:buChar char="​"/>
              <a:defRPr/>
            </a:lvl9pPr>
          </a:lstStyle>
          <a:p/>
        </p:txBody>
      </p:sp>
      <p:sp>
        <p:nvSpPr>
          <p:cNvPr id="193" name="Google Shape;193;p36"/>
          <p:cNvSpPr txBox="1"/>
          <p:nvPr>
            <p:ph idx="10" type="dt"/>
          </p:nvPr>
        </p:nvSpPr>
        <p:spPr>
          <a:xfrm>
            <a:off x="0" y="10314000"/>
            <a:ext cx="0" cy="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5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4" name="Google Shape;194;p36"/>
          <p:cNvSpPr txBox="1"/>
          <p:nvPr>
            <p:ph idx="11" type="ftr"/>
          </p:nvPr>
        </p:nvSpPr>
        <p:spPr>
          <a:xfrm>
            <a:off x="0" y="10314000"/>
            <a:ext cx="0" cy="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5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5" name="Google Shape;195;p36"/>
          <p:cNvSpPr txBox="1"/>
          <p:nvPr>
            <p:ph idx="12" type="sldNum"/>
          </p:nvPr>
        </p:nvSpPr>
        <p:spPr>
          <a:xfrm>
            <a:off x="0" y="10314000"/>
            <a:ext cx="0" cy="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0" lvl="0" marL="0" algn="l">
              <a:spcBef>
                <a:spcPts val="0"/>
              </a:spcBef>
              <a:buNone/>
              <a:defRPr b="0" i="0" sz="150">
                <a:latin typeface="Arial"/>
                <a:ea typeface="Arial"/>
                <a:cs typeface="Arial"/>
                <a:sym typeface="Arial"/>
              </a:defRPr>
            </a:lvl1pPr>
            <a:lvl2pPr indent="0" lvl="1" marL="0" algn="l">
              <a:spcBef>
                <a:spcPts val="0"/>
              </a:spcBef>
              <a:buNone/>
              <a:defRPr b="0" i="0" sz="150">
                <a:latin typeface="Arial"/>
                <a:ea typeface="Arial"/>
                <a:cs typeface="Arial"/>
                <a:sym typeface="Arial"/>
              </a:defRPr>
            </a:lvl2pPr>
            <a:lvl3pPr indent="0" lvl="2" marL="0" algn="l">
              <a:spcBef>
                <a:spcPts val="0"/>
              </a:spcBef>
              <a:buNone/>
              <a:defRPr b="0" i="0" sz="150">
                <a:latin typeface="Arial"/>
                <a:ea typeface="Arial"/>
                <a:cs typeface="Arial"/>
                <a:sym typeface="Arial"/>
              </a:defRPr>
            </a:lvl3pPr>
            <a:lvl4pPr indent="0" lvl="3" marL="0" algn="l">
              <a:spcBef>
                <a:spcPts val="0"/>
              </a:spcBef>
              <a:buNone/>
              <a:defRPr b="0" i="0" sz="150">
                <a:latin typeface="Arial"/>
                <a:ea typeface="Arial"/>
                <a:cs typeface="Arial"/>
                <a:sym typeface="Arial"/>
              </a:defRPr>
            </a:lvl4pPr>
            <a:lvl5pPr indent="0" lvl="4" marL="0" algn="l">
              <a:spcBef>
                <a:spcPts val="0"/>
              </a:spcBef>
              <a:buNone/>
              <a:defRPr b="0" i="0" sz="150">
                <a:latin typeface="Arial"/>
                <a:ea typeface="Arial"/>
                <a:cs typeface="Arial"/>
                <a:sym typeface="Arial"/>
              </a:defRPr>
            </a:lvl5pPr>
            <a:lvl6pPr indent="0" lvl="5" marL="0" algn="l">
              <a:spcBef>
                <a:spcPts val="0"/>
              </a:spcBef>
              <a:buNone/>
              <a:defRPr b="0" i="0" sz="150">
                <a:latin typeface="Arial"/>
                <a:ea typeface="Arial"/>
                <a:cs typeface="Arial"/>
                <a:sym typeface="Arial"/>
              </a:defRPr>
            </a:lvl6pPr>
            <a:lvl7pPr indent="0" lvl="6" marL="0" algn="l">
              <a:spcBef>
                <a:spcPts val="0"/>
              </a:spcBef>
              <a:buNone/>
              <a:defRPr b="0" i="0" sz="150">
                <a:latin typeface="Arial"/>
                <a:ea typeface="Arial"/>
                <a:cs typeface="Arial"/>
                <a:sym typeface="Arial"/>
              </a:defRPr>
            </a:lvl7pPr>
            <a:lvl8pPr indent="0" lvl="7" marL="0" algn="l">
              <a:spcBef>
                <a:spcPts val="0"/>
              </a:spcBef>
              <a:buNone/>
              <a:defRPr b="0" i="0" sz="150">
                <a:latin typeface="Arial"/>
                <a:ea typeface="Arial"/>
                <a:cs typeface="Arial"/>
                <a:sym typeface="Arial"/>
              </a:defRPr>
            </a:lvl8pPr>
            <a:lvl9pPr indent="0" lvl="8" marL="0" algn="l">
              <a:spcBef>
                <a:spcPts val="0"/>
              </a:spcBef>
              <a:buNone/>
              <a:defRPr b="0" i="0" sz="150"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-RU"/>
              <a:t>0	0</a:t>
            </a:r>
            <a:endParaRPr sz="1200"/>
          </a:p>
        </p:txBody>
      </p:sp>
      <p:pic>
        <p:nvPicPr>
          <p:cNvPr id="196" name="Google Shape;196;p3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487448" y="394519"/>
            <a:ext cx="4149207" cy="110519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Report Title Slide Color">
  <p:cSld name="Report Title Slide Color">
    <p:spTree>
      <p:nvGrpSpPr>
        <p:cNvPr id="197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p37"/>
          <p:cNvSpPr/>
          <p:nvPr/>
        </p:nvSpPr>
        <p:spPr>
          <a:xfrm>
            <a:off x="0" y="0"/>
            <a:ext cx="18288000" cy="10287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54000" lIns="108000" spcFirstLastPara="1" rIns="108000" wrap="square" tIns="540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0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9" name="Google Shape;199;p37"/>
          <p:cNvSpPr txBox="1"/>
          <p:nvPr>
            <p:ph idx="1" type="body"/>
          </p:nvPr>
        </p:nvSpPr>
        <p:spPr>
          <a:xfrm>
            <a:off x="487448" y="2374108"/>
            <a:ext cx="17310015" cy="742473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50"/>
              <a:buNone/>
              <a:defRPr sz="150"/>
            </a:lvl1pPr>
            <a:lvl2pPr indent="-342900" lvl="1" marL="91440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2"/>
              </a:buClr>
              <a:buSzPts val="1800"/>
              <a:buChar char="​"/>
              <a:defRPr/>
            </a:lvl4pPr>
            <a:lvl5pPr indent="-342900" lvl="4" marL="228600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2"/>
              </a:buClr>
              <a:buSzPts val="1800"/>
              <a:buChar char="​"/>
              <a:defRPr/>
            </a:lvl5pPr>
            <a:lvl6pPr indent="-342900" lvl="5" marL="274320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2"/>
              </a:buClr>
              <a:buSzPts val="1800"/>
              <a:buChar char="​"/>
              <a:defRPr/>
            </a:lvl7pPr>
            <a:lvl8pPr indent="-342900" lvl="7" marL="365760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2"/>
              </a:buClr>
              <a:buSzPts val="1800"/>
              <a:buChar char="​"/>
              <a:defRPr/>
            </a:lvl8pPr>
            <a:lvl9pPr indent="-342900" lvl="8" marL="411480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2"/>
              </a:buClr>
              <a:buSzPts val="1800"/>
              <a:buChar char="​"/>
              <a:defRPr/>
            </a:lvl9pPr>
          </a:lstStyle>
          <a:p/>
        </p:txBody>
      </p:sp>
      <p:sp>
        <p:nvSpPr>
          <p:cNvPr id="200" name="Google Shape;200;p37"/>
          <p:cNvSpPr txBox="1"/>
          <p:nvPr>
            <p:ph type="ctrTitle"/>
          </p:nvPr>
        </p:nvSpPr>
        <p:spPr>
          <a:xfrm>
            <a:off x="1004401" y="2860289"/>
            <a:ext cx="9766361" cy="2024012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algn="l">
              <a:lnSpc>
                <a:spcPct val="83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Arial"/>
              <a:buNone/>
              <a:defRPr sz="48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1" name="Google Shape;201;p37"/>
          <p:cNvSpPr txBox="1"/>
          <p:nvPr>
            <p:ph idx="2" type="body"/>
          </p:nvPr>
        </p:nvSpPr>
        <p:spPr>
          <a:xfrm>
            <a:off x="1004400" y="5035502"/>
            <a:ext cx="4951800" cy="367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1pPr>
            <a:lvl2pPr indent="-342900" lvl="1" marL="91440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2"/>
              </a:buClr>
              <a:buSzPts val="1800"/>
              <a:buChar char="​"/>
              <a:defRPr/>
            </a:lvl4pPr>
            <a:lvl5pPr indent="-342900" lvl="4" marL="228600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2"/>
              </a:buClr>
              <a:buSzPts val="1800"/>
              <a:buChar char="​"/>
              <a:defRPr/>
            </a:lvl5pPr>
            <a:lvl6pPr indent="-342900" lvl="5" marL="274320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2"/>
              </a:buClr>
              <a:buSzPts val="1800"/>
              <a:buChar char="​"/>
              <a:defRPr/>
            </a:lvl7pPr>
            <a:lvl8pPr indent="-342900" lvl="7" marL="365760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2"/>
              </a:buClr>
              <a:buSzPts val="1800"/>
              <a:buChar char="​"/>
              <a:defRPr/>
            </a:lvl8pPr>
            <a:lvl9pPr indent="-342900" lvl="8" marL="411480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2"/>
              </a:buClr>
              <a:buSzPts val="1800"/>
              <a:buChar char="​"/>
              <a:defRPr/>
            </a:lvl9pPr>
          </a:lstStyle>
          <a:p/>
        </p:txBody>
      </p:sp>
      <p:sp>
        <p:nvSpPr>
          <p:cNvPr id="202" name="Google Shape;202;p37"/>
          <p:cNvSpPr txBox="1"/>
          <p:nvPr>
            <p:ph idx="10" type="dt"/>
          </p:nvPr>
        </p:nvSpPr>
        <p:spPr>
          <a:xfrm>
            <a:off x="0" y="10314000"/>
            <a:ext cx="0" cy="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5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3" name="Google Shape;203;p37"/>
          <p:cNvSpPr txBox="1"/>
          <p:nvPr>
            <p:ph idx="11" type="ftr"/>
          </p:nvPr>
        </p:nvSpPr>
        <p:spPr>
          <a:xfrm>
            <a:off x="0" y="10314000"/>
            <a:ext cx="0" cy="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5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4" name="Google Shape;204;p37"/>
          <p:cNvSpPr txBox="1"/>
          <p:nvPr>
            <p:ph idx="12" type="sldNum"/>
          </p:nvPr>
        </p:nvSpPr>
        <p:spPr>
          <a:xfrm>
            <a:off x="0" y="10314000"/>
            <a:ext cx="0" cy="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0" lvl="0" marL="0" algn="l">
              <a:spcBef>
                <a:spcPts val="0"/>
              </a:spcBef>
              <a:buNone/>
              <a:defRPr b="0" i="0" sz="150">
                <a:latin typeface="Arial"/>
                <a:ea typeface="Arial"/>
                <a:cs typeface="Arial"/>
                <a:sym typeface="Arial"/>
              </a:defRPr>
            </a:lvl1pPr>
            <a:lvl2pPr indent="0" lvl="1" marL="0" algn="l">
              <a:spcBef>
                <a:spcPts val="0"/>
              </a:spcBef>
              <a:buNone/>
              <a:defRPr b="0" i="0" sz="150">
                <a:latin typeface="Arial"/>
                <a:ea typeface="Arial"/>
                <a:cs typeface="Arial"/>
                <a:sym typeface="Arial"/>
              </a:defRPr>
            </a:lvl2pPr>
            <a:lvl3pPr indent="0" lvl="2" marL="0" algn="l">
              <a:spcBef>
                <a:spcPts val="0"/>
              </a:spcBef>
              <a:buNone/>
              <a:defRPr b="0" i="0" sz="150">
                <a:latin typeface="Arial"/>
                <a:ea typeface="Arial"/>
                <a:cs typeface="Arial"/>
                <a:sym typeface="Arial"/>
              </a:defRPr>
            </a:lvl3pPr>
            <a:lvl4pPr indent="0" lvl="3" marL="0" algn="l">
              <a:spcBef>
                <a:spcPts val="0"/>
              </a:spcBef>
              <a:buNone/>
              <a:defRPr b="0" i="0" sz="150">
                <a:latin typeface="Arial"/>
                <a:ea typeface="Arial"/>
                <a:cs typeface="Arial"/>
                <a:sym typeface="Arial"/>
              </a:defRPr>
            </a:lvl4pPr>
            <a:lvl5pPr indent="0" lvl="4" marL="0" algn="l">
              <a:spcBef>
                <a:spcPts val="0"/>
              </a:spcBef>
              <a:buNone/>
              <a:defRPr b="0" i="0" sz="150">
                <a:latin typeface="Arial"/>
                <a:ea typeface="Arial"/>
                <a:cs typeface="Arial"/>
                <a:sym typeface="Arial"/>
              </a:defRPr>
            </a:lvl5pPr>
            <a:lvl6pPr indent="0" lvl="5" marL="0" algn="l">
              <a:spcBef>
                <a:spcPts val="0"/>
              </a:spcBef>
              <a:buNone/>
              <a:defRPr b="0" i="0" sz="150">
                <a:latin typeface="Arial"/>
                <a:ea typeface="Arial"/>
                <a:cs typeface="Arial"/>
                <a:sym typeface="Arial"/>
              </a:defRPr>
            </a:lvl6pPr>
            <a:lvl7pPr indent="0" lvl="6" marL="0" algn="l">
              <a:spcBef>
                <a:spcPts val="0"/>
              </a:spcBef>
              <a:buNone/>
              <a:defRPr b="0" i="0" sz="150">
                <a:latin typeface="Arial"/>
                <a:ea typeface="Arial"/>
                <a:cs typeface="Arial"/>
                <a:sym typeface="Arial"/>
              </a:defRPr>
            </a:lvl7pPr>
            <a:lvl8pPr indent="0" lvl="7" marL="0" algn="l">
              <a:spcBef>
                <a:spcPts val="0"/>
              </a:spcBef>
              <a:buNone/>
              <a:defRPr b="0" i="0" sz="150">
                <a:latin typeface="Arial"/>
                <a:ea typeface="Arial"/>
                <a:cs typeface="Arial"/>
                <a:sym typeface="Arial"/>
              </a:defRPr>
            </a:lvl8pPr>
            <a:lvl9pPr indent="0" lvl="8" marL="0" algn="l">
              <a:spcBef>
                <a:spcPts val="0"/>
              </a:spcBef>
              <a:buNone/>
              <a:defRPr b="0" i="0" sz="150"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-RU"/>
              <a:t>0	0</a:t>
            </a:r>
            <a:endParaRPr sz="1200"/>
          </a:p>
        </p:txBody>
      </p:sp>
      <p:pic>
        <p:nvPicPr>
          <p:cNvPr id="205" name="Google Shape;205;p3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487448" y="394519"/>
            <a:ext cx="4149207" cy="110519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Report Title and Content">
  <p:cSld name="Report Title and Content">
    <p:spTree>
      <p:nvGrpSpPr>
        <p:cNvPr id="206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p38"/>
          <p:cNvSpPr txBox="1"/>
          <p:nvPr>
            <p:ph type="title"/>
          </p:nvPr>
        </p:nvSpPr>
        <p:spPr>
          <a:xfrm>
            <a:off x="645548" y="648000"/>
            <a:ext cx="16991999" cy="172640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83000"/>
              </a:lnSpc>
              <a:spcBef>
                <a:spcPts val="0"/>
              </a:spcBef>
              <a:spcAft>
                <a:spcPts val="0"/>
              </a:spcAft>
              <a:buClr>
                <a:srgbClr val="0067A0"/>
              </a:buClr>
              <a:buSzPts val="3900"/>
              <a:buFont typeface="Arial"/>
              <a:buNone/>
              <a:defRPr sz="39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8" name="Google Shape;208;p38"/>
          <p:cNvSpPr txBox="1"/>
          <p:nvPr>
            <p:ph idx="1" type="body"/>
          </p:nvPr>
        </p:nvSpPr>
        <p:spPr>
          <a:xfrm>
            <a:off x="648000" y="2570401"/>
            <a:ext cx="16993800" cy="674981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400050" lvl="0" marL="4572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7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2"/>
              </a:buClr>
              <a:buSzPts val="1800"/>
              <a:buChar char="​"/>
              <a:defRPr/>
            </a:lvl4pPr>
            <a:lvl5pPr indent="-342900" lvl="4" marL="228600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2"/>
              </a:buClr>
              <a:buSzPts val="1800"/>
              <a:buChar char="​"/>
              <a:defRPr/>
            </a:lvl5pPr>
            <a:lvl6pPr indent="-342900" lvl="5" marL="274320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2"/>
              </a:buClr>
              <a:buSzPts val="1800"/>
              <a:buChar char="​"/>
              <a:defRPr/>
            </a:lvl7pPr>
            <a:lvl8pPr indent="-342900" lvl="7" marL="365760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2"/>
              </a:buClr>
              <a:buSzPts val="1800"/>
              <a:buChar char="​"/>
              <a:defRPr/>
            </a:lvl8pPr>
            <a:lvl9pPr indent="-342900" lvl="8" marL="411480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2"/>
              </a:buClr>
              <a:buSzPts val="1800"/>
              <a:buChar char="​"/>
              <a:defRPr/>
            </a:lvl9pPr>
          </a:lstStyle>
          <a:p/>
        </p:txBody>
      </p:sp>
      <p:sp>
        <p:nvSpPr>
          <p:cNvPr id="209" name="Google Shape;209;p38"/>
          <p:cNvSpPr txBox="1"/>
          <p:nvPr>
            <p:ph idx="10" type="dt"/>
          </p:nvPr>
        </p:nvSpPr>
        <p:spPr>
          <a:xfrm>
            <a:off x="1333800" y="9860400"/>
            <a:ext cx="1836000" cy="2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0" name="Google Shape;210;p38"/>
          <p:cNvSpPr txBox="1"/>
          <p:nvPr>
            <p:ph idx="11" type="ftr"/>
          </p:nvPr>
        </p:nvSpPr>
        <p:spPr>
          <a:xfrm>
            <a:off x="3272400" y="9860400"/>
            <a:ext cx="3871800" cy="2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1" name="Google Shape;211;p38"/>
          <p:cNvSpPr txBox="1"/>
          <p:nvPr>
            <p:ph idx="12" type="sldNum"/>
          </p:nvPr>
        </p:nvSpPr>
        <p:spPr>
          <a:xfrm>
            <a:off x="648000" y="9860400"/>
            <a:ext cx="453600" cy="2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0" lvl="0" marL="0" algn="l">
              <a:spcBef>
                <a:spcPts val="0"/>
              </a:spcBef>
              <a:buNone/>
              <a:defRPr/>
            </a:lvl1pPr>
            <a:lvl2pPr indent="0" lvl="1" marL="0" algn="l">
              <a:spcBef>
                <a:spcPts val="0"/>
              </a:spcBef>
              <a:buNone/>
              <a:defRPr/>
            </a:lvl2pPr>
            <a:lvl3pPr indent="0" lvl="2" marL="0" algn="l">
              <a:spcBef>
                <a:spcPts val="0"/>
              </a:spcBef>
              <a:buNone/>
              <a:defRPr/>
            </a:lvl3pPr>
            <a:lvl4pPr indent="0" lvl="3" marL="0" algn="l">
              <a:spcBef>
                <a:spcPts val="0"/>
              </a:spcBef>
              <a:buNone/>
              <a:defRPr/>
            </a:lvl4pPr>
            <a:lvl5pPr indent="0" lvl="4" marL="0" algn="l">
              <a:spcBef>
                <a:spcPts val="0"/>
              </a:spcBef>
              <a:buNone/>
              <a:defRPr/>
            </a:lvl5pPr>
            <a:lvl6pPr indent="0" lvl="5" marL="0" algn="l">
              <a:spcBef>
                <a:spcPts val="0"/>
              </a:spcBef>
              <a:buNone/>
              <a:defRPr/>
            </a:lvl6pPr>
            <a:lvl7pPr indent="0" lvl="6" marL="0" algn="l">
              <a:spcBef>
                <a:spcPts val="0"/>
              </a:spcBef>
              <a:buNone/>
              <a:defRPr/>
            </a:lvl7pPr>
            <a:lvl8pPr indent="0" lvl="7" marL="0" algn="l">
              <a:spcBef>
                <a:spcPts val="0"/>
              </a:spcBef>
              <a:buNone/>
              <a:defRPr/>
            </a:lvl8pPr>
            <a:lvl9pPr indent="0" lvl="8" marL="0" algn="l">
              <a:spcBef>
                <a:spcPts val="0"/>
              </a:spcBef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grpSp>
        <p:nvGrpSpPr>
          <p:cNvPr id="212" name="Google Shape;212;p38"/>
          <p:cNvGrpSpPr/>
          <p:nvPr/>
        </p:nvGrpSpPr>
        <p:grpSpPr>
          <a:xfrm>
            <a:off x="-4872259" y="3286126"/>
            <a:ext cx="3971429" cy="1271429"/>
            <a:chOff x="-3248173" y="2190750"/>
            <a:chExt cx="2647619" cy="847619"/>
          </a:xfrm>
        </p:grpSpPr>
        <p:pic>
          <p:nvPicPr>
            <p:cNvPr id="213" name="Google Shape;213;p38"/>
            <p:cNvPicPr preferRelativeResize="0"/>
            <p:nvPr/>
          </p:nvPicPr>
          <p:blipFill rotWithShape="1">
            <a:blip r:embed="rId2">
              <a:alphaModFix/>
            </a:blip>
            <a:srcRect b="0" l="0" r="0" t="0"/>
            <a:stretch/>
          </p:blipFill>
          <p:spPr>
            <a:xfrm>
              <a:off x="-3248173" y="2190750"/>
              <a:ext cx="2647619" cy="847619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14" name="Google Shape;214;p38"/>
            <p:cNvSpPr/>
            <p:nvPr/>
          </p:nvSpPr>
          <p:spPr>
            <a:xfrm>
              <a:off x="-3248173" y="2190750"/>
              <a:ext cx="1956701" cy="322075"/>
            </a:xfrm>
            <a:prstGeom prst="rect">
              <a:avLst/>
            </a:prstGeom>
            <a:noFill/>
            <a:ln cap="flat" cmpd="sng" w="38100">
              <a:solidFill>
                <a:schemeClr val="accent5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108000" lIns="108000" spcFirstLastPara="1" rIns="108000" wrap="square" tIns="10800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3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15" name="Google Shape;215;p38"/>
          <p:cNvSpPr/>
          <p:nvPr/>
        </p:nvSpPr>
        <p:spPr>
          <a:xfrm>
            <a:off x="-4872260" y="0"/>
            <a:ext cx="4438650" cy="2764971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162000" lIns="162000" spcFirstLastPara="1" rIns="162000" wrap="square" tIns="1620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To highlight certain parts of the text please go to the ribbon and choose…</a:t>
            </a:r>
            <a:endParaRPr/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Nestlé Brush</a:t>
            </a:r>
            <a:endParaRPr/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EXAMPLE OF </a:t>
            </a:r>
            <a:br>
              <a:rPr lang="ru-RU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ru-RU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HIGHLIGHTED TEXT</a:t>
            </a:r>
            <a:endParaRPr/>
          </a:p>
        </p:txBody>
      </p:sp>
    </p:spTree>
  </p:cSld>
  <p:clrMapOvr>
    <a:masterClrMapping/>
  </p:clrMapOvr>
  <p:extLst>
    <p:ext uri="{DCECCB84-F9BA-43D5-87BE-67443E8EF086}">
      <p15:sldGuideLst>
        <p15:guide id="1" orient="horz" pos="3914">
          <p15:clr>
            <a:srgbClr val="F26B43"/>
          </p15:clr>
        </p15:guide>
      </p15:sldGuideLst>
    </p:ext>
  </p:extLst>
</p:sldLayout>
</file>

<file path=ppt/slideLayouts/slideLayout2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Report Two Content">
  <p:cSld name="Report Two Content">
    <p:spTree>
      <p:nvGrpSpPr>
        <p:cNvPr id="216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p39"/>
          <p:cNvSpPr txBox="1"/>
          <p:nvPr>
            <p:ph type="title"/>
          </p:nvPr>
        </p:nvSpPr>
        <p:spPr>
          <a:xfrm>
            <a:off x="645548" y="648000"/>
            <a:ext cx="16991999" cy="172640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83000"/>
              </a:lnSpc>
              <a:spcBef>
                <a:spcPts val="0"/>
              </a:spcBef>
              <a:spcAft>
                <a:spcPts val="0"/>
              </a:spcAft>
              <a:buClr>
                <a:srgbClr val="0067A0"/>
              </a:buClr>
              <a:buSzPts val="3900"/>
              <a:buFont typeface="Arial"/>
              <a:buNone/>
              <a:defRPr sz="39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8" name="Google Shape;218;p39"/>
          <p:cNvSpPr txBox="1"/>
          <p:nvPr>
            <p:ph idx="1" type="body"/>
          </p:nvPr>
        </p:nvSpPr>
        <p:spPr>
          <a:xfrm>
            <a:off x="648000" y="2570401"/>
            <a:ext cx="7873200" cy="674981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400050" lvl="0" marL="4572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7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2"/>
              </a:buClr>
              <a:buSzPts val="1800"/>
              <a:buChar char="​"/>
              <a:defRPr/>
            </a:lvl4pPr>
            <a:lvl5pPr indent="-342900" lvl="4" marL="228600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2"/>
              </a:buClr>
              <a:buSzPts val="1800"/>
              <a:buChar char="​"/>
              <a:defRPr/>
            </a:lvl5pPr>
            <a:lvl6pPr indent="-342900" lvl="5" marL="274320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2"/>
              </a:buClr>
              <a:buSzPts val="1800"/>
              <a:buChar char="​"/>
              <a:defRPr/>
            </a:lvl7pPr>
            <a:lvl8pPr indent="-342900" lvl="7" marL="365760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2"/>
              </a:buClr>
              <a:buSzPts val="1800"/>
              <a:buChar char="​"/>
              <a:defRPr/>
            </a:lvl8pPr>
            <a:lvl9pPr indent="-342900" lvl="8" marL="411480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2"/>
              </a:buClr>
              <a:buSzPts val="1800"/>
              <a:buChar char="​"/>
              <a:defRPr/>
            </a:lvl9pPr>
          </a:lstStyle>
          <a:p/>
        </p:txBody>
      </p:sp>
      <p:sp>
        <p:nvSpPr>
          <p:cNvPr id="219" name="Google Shape;219;p39"/>
          <p:cNvSpPr txBox="1"/>
          <p:nvPr>
            <p:ph idx="2" type="body"/>
          </p:nvPr>
        </p:nvSpPr>
        <p:spPr>
          <a:xfrm>
            <a:off x="9766800" y="2570401"/>
            <a:ext cx="7873200" cy="674981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400050" lvl="0" marL="4572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7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2"/>
              </a:buClr>
              <a:buSzPts val="1800"/>
              <a:buChar char="​"/>
              <a:defRPr/>
            </a:lvl4pPr>
            <a:lvl5pPr indent="-342900" lvl="4" marL="228600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2"/>
              </a:buClr>
              <a:buSzPts val="1800"/>
              <a:buChar char="​"/>
              <a:defRPr/>
            </a:lvl5pPr>
            <a:lvl6pPr indent="-342900" lvl="5" marL="274320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2"/>
              </a:buClr>
              <a:buSzPts val="1800"/>
              <a:buChar char="​"/>
              <a:defRPr/>
            </a:lvl7pPr>
            <a:lvl8pPr indent="-342900" lvl="7" marL="365760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2"/>
              </a:buClr>
              <a:buSzPts val="1800"/>
              <a:buChar char="​"/>
              <a:defRPr/>
            </a:lvl8pPr>
            <a:lvl9pPr indent="-342900" lvl="8" marL="411480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2"/>
              </a:buClr>
              <a:buSzPts val="1800"/>
              <a:buChar char="​"/>
              <a:defRPr/>
            </a:lvl9pPr>
          </a:lstStyle>
          <a:p/>
        </p:txBody>
      </p:sp>
      <p:sp>
        <p:nvSpPr>
          <p:cNvPr id="220" name="Google Shape;220;p39"/>
          <p:cNvSpPr txBox="1"/>
          <p:nvPr>
            <p:ph idx="10" type="dt"/>
          </p:nvPr>
        </p:nvSpPr>
        <p:spPr>
          <a:xfrm>
            <a:off x="1333800" y="9860400"/>
            <a:ext cx="1836000" cy="2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21" name="Google Shape;221;p39"/>
          <p:cNvSpPr txBox="1"/>
          <p:nvPr>
            <p:ph idx="11" type="ftr"/>
          </p:nvPr>
        </p:nvSpPr>
        <p:spPr>
          <a:xfrm>
            <a:off x="3272400" y="9860400"/>
            <a:ext cx="3871800" cy="2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22" name="Google Shape;222;p39"/>
          <p:cNvSpPr txBox="1"/>
          <p:nvPr>
            <p:ph idx="12" type="sldNum"/>
          </p:nvPr>
        </p:nvSpPr>
        <p:spPr>
          <a:xfrm>
            <a:off x="648000" y="9860400"/>
            <a:ext cx="453600" cy="2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0" lvl="0" marL="0" algn="l">
              <a:spcBef>
                <a:spcPts val="0"/>
              </a:spcBef>
              <a:buNone/>
              <a:defRPr/>
            </a:lvl1pPr>
            <a:lvl2pPr indent="0" lvl="1" marL="0" algn="l">
              <a:spcBef>
                <a:spcPts val="0"/>
              </a:spcBef>
              <a:buNone/>
              <a:defRPr/>
            </a:lvl2pPr>
            <a:lvl3pPr indent="0" lvl="2" marL="0" algn="l">
              <a:spcBef>
                <a:spcPts val="0"/>
              </a:spcBef>
              <a:buNone/>
              <a:defRPr/>
            </a:lvl3pPr>
            <a:lvl4pPr indent="0" lvl="3" marL="0" algn="l">
              <a:spcBef>
                <a:spcPts val="0"/>
              </a:spcBef>
              <a:buNone/>
              <a:defRPr/>
            </a:lvl4pPr>
            <a:lvl5pPr indent="0" lvl="4" marL="0" algn="l">
              <a:spcBef>
                <a:spcPts val="0"/>
              </a:spcBef>
              <a:buNone/>
              <a:defRPr/>
            </a:lvl5pPr>
            <a:lvl6pPr indent="0" lvl="5" marL="0" algn="l">
              <a:spcBef>
                <a:spcPts val="0"/>
              </a:spcBef>
              <a:buNone/>
              <a:defRPr/>
            </a:lvl6pPr>
            <a:lvl7pPr indent="0" lvl="6" marL="0" algn="l">
              <a:spcBef>
                <a:spcPts val="0"/>
              </a:spcBef>
              <a:buNone/>
              <a:defRPr/>
            </a:lvl7pPr>
            <a:lvl8pPr indent="0" lvl="7" marL="0" algn="l">
              <a:spcBef>
                <a:spcPts val="0"/>
              </a:spcBef>
              <a:buNone/>
              <a:defRPr/>
            </a:lvl8pPr>
            <a:lvl9pPr indent="0" lvl="8" marL="0" algn="l">
              <a:spcBef>
                <a:spcPts val="0"/>
              </a:spcBef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grpSp>
        <p:nvGrpSpPr>
          <p:cNvPr id="223" name="Google Shape;223;p39"/>
          <p:cNvGrpSpPr/>
          <p:nvPr/>
        </p:nvGrpSpPr>
        <p:grpSpPr>
          <a:xfrm>
            <a:off x="-4872259" y="3286126"/>
            <a:ext cx="3971429" cy="1271429"/>
            <a:chOff x="-3248173" y="2190750"/>
            <a:chExt cx="2647619" cy="847619"/>
          </a:xfrm>
        </p:grpSpPr>
        <p:pic>
          <p:nvPicPr>
            <p:cNvPr id="224" name="Google Shape;224;p39"/>
            <p:cNvPicPr preferRelativeResize="0"/>
            <p:nvPr/>
          </p:nvPicPr>
          <p:blipFill rotWithShape="1">
            <a:blip r:embed="rId2">
              <a:alphaModFix/>
            </a:blip>
            <a:srcRect b="0" l="0" r="0" t="0"/>
            <a:stretch/>
          </p:blipFill>
          <p:spPr>
            <a:xfrm>
              <a:off x="-3248173" y="2190750"/>
              <a:ext cx="2647619" cy="847619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25" name="Google Shape;225;p39"/>
            <p:cNvSpPr/>
            <p:nvPr/>
          </p:nvSpPr>
          <p:spPr>
            <a:xfrm>
              <a:off x="-3248173" y="2190750"/>
              <a:ext cx="1956701" cy="322075"/>
            </a:xfrm>
            <a:prstGeom prst="rect">
              <a:avLst/>
            </a:prstGeom>
            <a:noFill/>
            <a:ln cap="flat" cmpd="sng" w="38100">
              <a:solidFill>
                <a:schemeClr val="accent5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108000" lIns="108000" spcFirstLastPara="1" rIns="108000" wrap="square" tIns="10800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3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26" name="Google Shape;226;p39"/>
          <p:cNvSpPr/>
          <p:nvPr/>
        </p:nvSpPr>
        <p:spPr>
          <a:xfrm>
            <a:off x="-4872260" y="0"/>
            <a:ext cx="4438650" cy="2764971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162000" lIns="162000" spcFirstLastPara="1" rIns="162000" wrap="square" tIns="1620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To highlight certain parts of the text please go to the ribbon and choose…</a:t>
            </a:r>
            <a:endParaRPr/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Nestlé Brush</a:t>
            </a:r>
            <a:endParaRPr/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EXAMPLE OF </a:t>
            </a:r>
            <a:br>
              <a:rPr lang="ru-RU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ru-RU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HIGHLIGHTED TEXT</a:t>
            </a:r>
            <a:endParaRPr/>
          </a:p>
        </p:txBody>
      </p:sp>
    </p:spTree>
  </p:cSld>
  <p:clrMapOvr>
    <a:masterClrMapping/>
  </p:clrMapOvr>
  <p:extLst>
    <p:ext uri="{DCECCB84-F9BA-43D5-87BE-67443E8EF086}">
      <p15:sldGuideLst>
        <p15:guide id="1" orient="horz" pos="3914">
          <p15:clr>
            <a:srgbClr val="F26B43"/>
          </p15:clr>
        </p15:guide>
      </p15:sldGuideLst>
    </p:ext>
  </p:extLst>
</p:sldLayout>
</file>

<file path=ppt/slideLayouts/slideLayout2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End" showMasterSp="0">
  <p:cSld name="End">
    <p:bg>
      <p:bgPr>
        <a:solidFill>
          <a:schemeClr val="accent1"/>
        </a:solidFill>
      </p:bgPr>
    </p:bg>
    <p:spTree>
      <p:nvGrpSpPr>
        <p:cNvPr id="227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8" name="Google Shape;228;p4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333625" y="4086273"/>
            <a:ext cx="12474000" cy="33141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Internal Title Slide" showMasterSp="0">
  <p:cSld name="Internal Title Slide">
    <p:spTree>
      <p:nvGrpSpPr>
        <p:cNvPr id="229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Google Shape;230;p41"/>
          <p:cNvSpPr/>
          <p:nvPr>
            <p:ph idx="2" type="pic"/>
          </p:nvPr>
        </p:nvSpPr>
        <p:spPr>
          <a:xfrm>
            <a:off x="485999" y="1506600"/>
            <a:ext cx="17312400" cy="8292696"/>
          </a:xfrm>
          <a:prstGeom prst="rect">
            <a:avLst/>
          </a:prstGeom>
          <a:solidFill>
            <a:schemeClr val="dk2"/>
          </a:solidFill>
          <a:ln>
            <a:noFill/>
          </a:ln>
        </p:spPr>
      </p:sp>
      <p:pic>
        <p:nvPicPr>
          <p:cNvPr id="231" name="Google Shape;231;p4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485996" y="486001"/>
            <a:ext cx="4502783" cy="806903"/>
          </a:xfrm>
          <a:prstGeom prst="rect">
            <a:avLst/>
          </a:prstGeom>
          <a:noFill/>
          <a:ln>
            <a:noFill/>
          </a:ln>
        </p:spPr>
      </p:pic>
      <p:sp>
        <p:nvSpPr>
          <p:cNvPr id="232" name="Google Shape;232;p41"/>
          <p:cNvSpPr txBox="1"/>
          <p:nvPr>
            <p:ph type="ctrTitle"/>
          </p:nvPr>
        </p:nvSpPr>
        <p:spPr>
          <a:xfrm>
            <a:off x="2025000" y="4097300"/>
            <a:ext cx="10033200" cy="966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83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Arial"/>
              <a:buNone/>
              <a:defRPr sz="48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3" name="Google Shape;233;p41"/>
          <p:cNvSpPr txBox="1"/>
          <p:nvPr>
            <p:ph idx="1" type="body"/>
          </p:nvPr>
        </p:nvSpPr>
        <p:spPr>
          <a:xfrm>
            <a:off x="2106000" y="6860798"/>
            <a:ext cx="4951800" cy="367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1pPr>
            <a:lvl2pPr indent="-342900" lvl="1" marL="91440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2"/>
              </a:buClr>
              <a:buSzPts val="1800"/>
              <a:buChar char="​"/>
              <a:defRPr/>
            </a:lvl4pPr>
            <a:lvl5pPr indent="-342900" lvl="4" marL="228600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2"/>
              </a:buClr>
              <a:buSzPts val="1800"/>
              <a:buChar char="​"/>
              <a:defRPr/>
            </a:lvl5pPr>
            <a:lvl6pPr indent="-342900" lvl="5" marL="274320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2"/>
              </a:buClr>
              <a:buSzPts val="1800"/>
              <a:buChar char="​"/>
              <a:defRPr/>
            </a:lvl7pPr>
            <a:lvl8pPr indent="-342900" lvl="7" marL="365760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2"/>
              </a:buClr>
              <a:buSzPts val="1800"/>
              <a:buChar char="​"/>
              <a:defRPr/>
            </a:lvl8pPr>
            <a:lvl9pPr indent="-342900" lvl="8" marL="411480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2"/>
              </a:buClr>
              <a:buSzPts val="1800"/>
              <a:buChar char="​"/>
              <a:defRPr/>
            </a:lvl9pPr>
          </a:lstStyle>
          <a:p/>
        </p:txBody>
      </p:sp>
      <p:sp>
        <p:nvSpPr>
          <p:cNvPr id="234" name="Google Shape;234;p41"/>
          <p:cNvSpPr txBox="1"/>
          <p:nvPr>
            <p:ph idx="10" type="dt"/>
          </p:nvPr>
        </p:nvSpPr>
        <p:spPr>
          <a:xfrm>
            <a:off x="0" y="10314000"/>
            <a:ext cx="0" cy="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5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5" name="Google Shape;235;p41"/>
          <p:cNvSpPr txBox="1"/>
          <p:nvPr>
            <p:ph idx="11" type="ftr"/>
          </p:nvPr>
        </p:nvSpPr>
        <p:spPr>
          <a:xfrm>
            <a:off x="0" y="10314000"/>
            <a:ext cx="0" cy="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5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6" name="Google Shape;236;p41"/>
          <p:cNvSpPr txBox="1"/>
          <p:nvPr>
            <p:ph idx="12" type="sldNum"/>
          </p:nvPr>
        </p:nvSpPr>
        <p:spPr>
          <a:xfrm>
            <a:off x="0" y="10314000"/>
            <a:ext cx="0" cy="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0" lvl="0" marL="0" algn="l">
              <a:spcBef>
                <a:spcPts val="0"/>
              </a:spcBef>
              <a:buNone/>
              <a:defRPr b="0" i="0" sz="150">
                <a:latin typeface="Arial"/>
                <a:ea typeface="Arial"/>
                <a:cs typeface="Arial"/>
                <a:sym typeface="Arial"/>
              </a:defRPr>
            </a:lvl1pPr>
            <a:lvl2pPr indent="0" lvl="1" marL="0" algn="l">
              <a:spcBef>
                <a:spcPts val="0"/>
              </a:spcBef>
              <a:buNone/>
              <a:defRPr b="0" i="0" sz="150">
                <a:latin typeface="Arial"/>
                <a:ea typeface="Arial"/>
                <a:cs typeface="Arial"/>
                <a:sym typeface="Arial"/>
              </a:defRPr>
            </a:lvl2pPr>
            <a:lvl3pPr indent="0" lvl="2" marL="0" algn="l">
              <a:spcBef>
                <a:spcPts val="0"/>
              </a:spcBef>
              <a:buNone/>
              <a:defRPr b="0" i="0" sz="150">
                <a:latin typeface="Arial"/>
                <a:ea typeface="Arial"/>
                <a:cs typeface="Arial"/>
                <a:sym typeface="Arial"/>
              </a:defRPr>
            </a:lvl3pPr>
            <a:lvl4pPr indent="0" lvl="3" marL="0" algn="l">
              <a:spcBef>
                <a:spcPts val="0"/>
              </a:spcBef>
              <a:buNone/>
              <a:defRPr b="0" i="0" sz="150">
                <a:latin typeface="Arial"/>
                <a:ea typeface="Arial"/>
                <a:cs typeface="Arial"/>
                <a:sym typeface="Arial"/>
              </a:defRPr>
            </a:lvl4pPr>
            <a:lvl5pPr indent="0" lvl="4" marL="0" algn="l">
              <a:spcBef>
                <a:spcPts val="0"/>
              </a:spcBef>
              <a:buNone/>
              <a:defRPr b="0" i="0" sz="150">
                <a:latin typeface="Arial"/>
                <a:ea typeface="Arial"/>
                <a:cs typeface="Arial"/>
                <a:sym typeface="Arial"/>
              </a:defRPr>
            </a:lvl5pPr>
            <a:lvl6pPr indent="0" lvl="5" marL="0" algn="l">
              <a:spcBef>
                <a:spcPts val="0"/>
              </a:spcBef>
              <a:buNone/>
              <a:defRPr b="0" i="0" sz="150">
                <a:latin typeface="Arial"/>
                <a:ea typeface="Arial"/>
                <a:cs typeface="Arial"/>
                <a:sym typeface="Arial"/>
              </a:defRPr>
            </a:lvl6pPr>
            <a:lvl7pPr indent="0" lvl="6" marL="0" algn="l">
              <a:spcBef>
                <a:spcPts val="0"/>
              </a:spcBef>
              <a:buNone/>
              <a:defRPr b="0" i="0" sz="150">
                <a:latin typeface="Arial"/>
                <a:ea typeface="Arial"/>
                <a:cs typeface="Arial"/>
                <a:sym typeface="Arial"/>
              </a:defRPr>
            </a:lvl7pPr>
            <a:lvl8pPr indent="0" lvl="7" marL="0" algn="l">
              <a:spcBef>
                <a:spcPts val="0"/>
              </a:spcBef>
              <a:buNone/>
              <a:defRPr b="0" i="0" sz="150">
                <a:latin typeface="Arial"/>
                <a:ea typeface="Arial"/>
                <a:cs typeface="Arial"/>
                <a:sym typeface="Arial"/>
              </a:defRPr>
            </a:lvl8pPr>
            <a:lvl9pPr indent="0" lvl="8" marL="0" algn="l">
              <a:spcBef>
                <a:spcPts val="0"/>
              </a:spcBef>
              <a:buNone/>
              <a:defRPr b="0" i="0" sz="150"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-RU"/>
              <a:t>0	0</a:t>
            </a:r>
            <a:endParaRPr sz="1200"/>
          </a:p>
        </p:txBody>
      </p:sp>
    </p:spTree>
  </p:cSld>
  <p:clrMapOvr>
    <a:masterClrMapping/>
  </p:clrMapOvr>
  <p:extLst>
    <p:ext uri="{DCECCB84-F9BA-43D5-87BE-67443E8EF086}">
      <p15:sldGuideLst>
        <p15:guide id="1" pos="204">
          <p15:clr>
            <a:srgbClr val="000000"/>
          </p15:clr>
        </p15:guide>
        <p15:guide id="2" pos="7474">
          <p15:clr>
            <a:srgbClr val="000000"/>
          </p15:clr>
        </p15:guide>
        <p15:guide id="3" orient="horz" pos="4115">
          <p15:clr>
            <a:srgbClr val="000000"/>
          </p15:clr>
        </p15:guide>
      </p15:sldGuideLst>
    </p:ext>
  </p:extLst>
</p:sldLayout>
</file>

<file path=ppt/slideLayouts/slideLayout2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Internal Title Slide Color" showMasterSp="0">
  <p:cSld name="Internal Title Slide Color">
    <p:spTree>
      <p:nvGrpSpPr>
        <p:cNvPr id="237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Google Shape;238;p42"/>
          <p:cNvSpPr txBox="1"/>
          <p:nvPr>
            <p:ph idx="1" type="body"/>
          </p:nvPr>
        </p:nvSpPr>
        <p:spPr>
          <a:xfrm>
            <a:off x="0" y="0"/>
            <a:ext cx="18288000" cy="10287000"/>
          </a:xfrm>
          <a:prstGeom prst="rect">
            <a:avLst/>
          </a:prstGeom>
          <a:solidFill>
            <a:srgbClr val="1C9CC8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50"/>
              <a:buNone/>
              <a:defRPr sz="150"/>
            </a:lvl1pPr>
            <a:lvl2pPr indent="-342900" lvl="1" marL="91440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2"/>
              </a:buClr>
              <a:buSzPts val="1800"/>
              <a:buChar char="​"/>
              <a:defRPr/>
            </a:lvl4pPr>
            <a:lvl5pPr indent="-342900" lvl="4" marL="228600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2"/>
              </a:buClr>
              <a:buSzPts val="1800"/>
              <a:buChar char="​"/>
              <a:defRPr/>
            </a:lvl5pPr>
            <a:lvl6pPr indent="-342900" lvl="5" marL="274320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2"/>
              </a:buClr>
              <a:buSzPts val="1800"/>
              <a:buChar char="​"/>
              <a:defRPr/>
            </a:lvl7pPr>
            <a:lvl8pPr indent="-342900" lvl="7" marL="365760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2"/>
              </a:buClr>
              <a:buSzPts val="1800"/>
              <a:buChar char="​"/>
              <a:defRPr/>
            </a:lvl8pPr>
            <a:lvl9pPr indent="-342900" lvl="8" marL="411480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2"/>
              </a:buClr>
              <a:buSzPts val="1800"/>
              <a:buChar char="​"/>
              <a:defRPr/>
            </a:lvl9pPr>
          </a:lstStyle>
          <a:p/>
        </p:txBody>
      </p:sp>
      <p:sp>
        <p:nvSpPr>
          <p:cNvPr id="239" name="Google Shape;239;p42"/>
          <p:cNvSpPr txBox="1"/>
          <p:nvPr>
            <p:ph type="ctrTitle"/>
          </p:nvPr>
        </p:nvSpPr>
        <p:spPr>
          <a:xfrm>
            <a:off x="2025000" y="4097300"/>
            <a:ext cx="10033200" cy="966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83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Arial"/>
              <a:buNone/>
              <a:defRPr sz="48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40" name="Google Shape;240;p42"/>
          <p:cNvSpPr txBox="1"/>
          <p:nvPr>
            <p:ph idx="2" type="body"/>
          </p:nvPr>
        </p:nvSpPr>
        <p:spPr>
          <a:xfrm>
            <a:off x="2025000" y="5238000"/>
            <a:ext cx="4951800" cy="367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1pPr>
            <a:lvl2pPr indent="-342900" lvl="1" marL="91440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2"/>
              </a:buClr>
              <a:buSzPts val="1800"/>
              <a:buChar char="​"/>
              <a:defRPr/>
            </a:lvl4pPr>
            <a:lvl5pPr indent="-342900" lvl="4" marL="228600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2"/>
              </a:buClr>
              <a:buSzPts val="1800"/>
              <a:buChar char="​"/>
              <a:defRPr/>
            </a:lvl5pPr>
            <a:lvl6pPr indent="-342900" lvl="5" marL="274320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2"/>
              </a:buClr>
              <a:buSzPts val="1800"/>
              <a:buChar char="​"/>
              <a:defRPr/>
            </a:lvl7pPr>
            <a:lvl8pPr indent="-342900" lvl="7" marL="365760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2"/>
              </a:buClr>
              <a:buSzPts val="1800"/>
              <a:buChar char="​"/>
              <a:defRPr/>
            </a:lvl8pPr>
            <a:lvl9pPr indent="-342900" lvl="8" marL="411480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2"/>
              </a:buClr>
              <a:buSzPts val="1800"/>
              <a:buChar char="​"/>
              <a:defRPr/>
            </a:lvl9pPr>
          </a:lstStyle>
          <a:p/>
        </p:txBody>
      </p:sp>
      <p:sp>
        <p:nvSpPr>
          <p:cNvPr id="241" name="Google Shape;241;p42"/>
          <p:cNvSpPr txBox="1"/>
          <p:nvPr>
            <p:ph idx="10" type="dt"/>
          </p:nvPr>
        </p:nvSpPr>
        <p:spPr>
          <a:xfrm>
            <a:off x="0" y="10314000"/>
            <a:ext cx="0" cy="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5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42" name="Google Shape;242;p42"/>
          <p:cNvSpPr txBox="1"/>
          <p:nvPr>
            <p:ph idx="11" type="ftr"/>
          </p:nvPr>
        </p:nvSpPr>
        <p:spPr>
          <a:xfrm>
            <a:off x="0" y="10314000"/>
            <a:ext cx="0" cy="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5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43" name="Google Shape;243;p42"/>
          <p:cNvSpPr txBox="1"/>
          <p:nvPr>
            <p:ph idx="12" type="sldNum"/>
          </p:nvPr>
        </p:nvSpPr>
        <p:spPr>
          <a:xfrm>
            <a:off x="0" y="10314000"/>
            <a:ext cx="0" cy="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0" lvl="0" marL="0" algn="l">
              <a:spcBef>
                <a:spcPts val="0"/>
              </a:spcBef>
              <a:buNone/>
              <a:defRPr b="0" i="0" sz="150">
                <a:latin typeface="Arial"/>
                <a:ea typeface="Arial"/>
                <a:cs typeface="Arial"/>
                <a:sym typeface="Arial"/>
              </a:defRPr>
            </a:lvl1pPr>
            <a:lvl2pPr indent="0" lvl="1" marL="0" algn="l">
              <a:spcBef>
                <a:spcPts val="0"/>
              </a:spcBef>
              <a:buNone/>
              <a:defRPr b="0" i="0" sz="150">
                <a:latin typeface="Arial"/>
                <a:ea typeface="Arial"/>
                <a:cs typeface="Arial"/>
                <a:sym typeface="Arial"/>
              </a:defRPr>
            </a:lvl2pPr>
            <a:lvl3pPr indent="0" lvl="2" marL="0" algn="l">
              <a:spcBef>
                <a:spcPts val="0"/>
              </a:spcBef>
              <a:buNone/>
              <a:defRPr b="0" i="0" sz="150">
                <a:latin typeface="Arial"/>
                <a:ea typeface="Arial"/>
                <a:cs typeface="Arial"/>
                <a:sym typeface="Arial"/>
              </a:defRPr>
            </a:lvl3pPr>
            <a:lvl4pPr indent="0" lvl="3" marL="0" algn="l">
              <a:spcBef>
                <a:spcPts val="0"/>
              </a:spcBef>
              <a:buNone/>
              <a:defRPr b="0" i="0" sz="150">
                <a:latin typeface="Arial"/>
                <a:ea typeface="Arial"/>
                <a:cs typeface="Arial"/>
                <a:sym typeface="Arial"/>
              </a:defRPr>
            </a:lvl4pPr>
            <a:lvl5pPr indent="0" lvl="4" marL="0" algn="l">
              <a:spcBef>
                <a:spcPts val="0"/>
              </a:spcBef>
              <a:buNone/>
              <a:defRPr b="0" i="0" sz="150">
                <a:latin typeface="Arial"/>
                <a:ea typeface="Arial"/>
                <a:cs typeface="Arial"/>
                <a:sym typeface="Arial"/>
              </a:defRPr>
            </a:lvl5pPr>
            <a:lvl6pPr indent="0" lvl="5" marL="0" algn="l">
              <a:spcBef>
                <a:spcPts val="0"/>
              </a:spcBef>
              <a:buNone/>
              <a:defRPr b="0" i="0" sz="150">
                <a:latin typeface="Arial"/>
                <a:ea typeface="Arial"/>
                <a:cs typeface="Arial"/>
                <a:sym typeface="Arial"/>
              </a:defRPr>
            </a:lvl6pPr>
            <a:lvl7pPr indent="0" lvl="6" marL="0" algn="l">
              <a:spcBef>
                <a:spcPts val="0"/>
              </a:spcBef>
              <a:buNone/>
              <a:defRPr b="0" i="0" sz="150">
                <a:latin typeface="Arial"/>
                <a:ea typeface="Arial"/>
                <a:cs typeface="Arial"/>
                <a:sym typeface="Arial"/>
              </a:defRPr>
            </a:lvl7pPr>
            <a:lvl8pPr indent="0" lvl="7" marL="0" algn="l">
              <a:spcBef>
                <a:spcPts val="0"/>
              </a:spcBef>
              <a:buNone/>
              <a:defRPr b="0" i="0" sz="150">
                <a:latin typeface="Arial"/>
                <a:ea typeface="Arial"/>
                <a:cs typeface="Arial"/>
                <a:sym typeface="Arial"/>
              </a:defRPr>
            </a:lvl8pPr>
            <a:lvl9pPr indent="0" lvl="8" marL="0" algn="l">
              <a:spcBef>
                <a:spcPts val="0"/>
              </a:spcBef>
              <a:buNone/>
              <a:defRPr b="0" i="0" sz="150"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-RU"/>
              <a:t>0	0</a:t>
            </a:r>
            <a:endParaRPr sz="1200"/>
          </a:p>
        </p:txBody>
      </p:sp>
      <p:sp>
        <p:nvSpPr>
          <p:cNvPr id="244" name="Google Shape;244;p42"/>
          <p:cNvSpPr/>
          <p:nvPr/>
        </p:nvSpPr>
        <p:spPr>
          <a:xfrm>
            <a:off x="489528" y="489527"/>
            <a:ext cx="1119070" cy="804607"/>
          </a:xfrm>
          <a:custGeom>
            <a:rect b="b" l="l" r="r" t="t"/>
            <a:pathLst>
              <a:path extrusionOk="0" h="120001" w="29818">
                <a:moveTo>
                  <a:pt x="16014" y="8421"/>
                </a:moveTo>
                <a:cubicBezTo>
                  <a:pt x="15685" y="8421"/>
                  <a:pt x="15591" y="10263"/>
                  <a:pt x="15591" y="11316"/>
                </a:cubicBezTo>
                <a:cubicBezTo>
                  <a:pt x="15591" y="12106"/>
                  <a:pt x="15638" y="13158"/>
                  <a:pt x="15826" y="13158"/>
                </a:cubicBezTo>
                <a:cubicBezTo>
                  <a:pt x="15967" y="13158"/>
                  <a:pt x="16155" y="12500"/>
                  <a:pt x="16320" y="11842"/>
                </a:cubicBezTo>
                <a:cubicBezTo>
                  <a:pt x="16461" y="11185"/>
                  <a:pt x="16555" y="10658"/>
                  <a:pt x="16555" y="10132"/>
                </a:cubicBezTo>
                <a:cubicBezTo>
                  <a:pt x="16555" y="9606"/>
                  <a:pt x="16461" y="9211"/>
                  <a:pt x="16343" y="8816"/>
                </a:cubicBezTo>
                <a:cubicBezTo>
                  <a:pt x="16249" y="8553"/>
                  <a:pt x="16132" y="8421"/>
                  <a:pt x="16014" y="8421"/>
                </a:cubicBezTo>
                <a:close/>
                <a:moveTo>
                  <a:pt x="1952" y="9606"/>
                </a:moveTo>
                <a:cubicBezTo>
                  <a:pt x="1905" y="9606"/>
                  <a:pt x="1881" y="9869"/>
                  <a:pt x="1881" y="10132"/>
                </a:cubicBezTo>
                <a:cubicBezTo>
                  <a:pt x="1881" y="10263"/>
                  <a:pt x="1881" y="10395"/>
                  <a:pt x="1928" y="10658"/>
                </a:cubicBezTo>
                <a:cubicBezTo>
                  <a:pt x="2399" y="12895"/>
                  <a:pt x="3269" y="16974"/>
                  <a:pt x="3551" y="18290"/>
                </a:cubicBezTo>
                <a:cubicBezTo>
                  <a:pt x="3763" y="16842"/>
                  <a:pt x="3763" y="16842"/>
                  <a:pt x="3763" y="16842"/>
                </a:cubicBezTo>
                <a:cubicBezTo>
                  <a:pt x="3527" y="15263"/>
                  <a:pt x="3292" y="13948"/>
                  <a:pt x="3034" y="12895"/>
                </a:cubicBezTo>
                <a:cubicBezTo>
                  <a:pt x="2751" y="11711"/>
                  <a:pt x="2422" y="10658"/>
                  <a:pt x="2022" y="9737"/>
                </a:cubicBezTo>
                <a:lnTo>
                  <a:pt x="1952" y="9606"/>
                </a:lnTo>
                <a:close/>
                <a:moveTo>
                  <a:pt x="6749" y="9606"/>
                </a:moveTo>
                <a:cubicBezTo>
                  <a:pt x="6702" y="9606"/>
                  <a:pt x="6678" y="9869"/>
                  <a:pt x="6631" y="10000"/>
                </a:cubicBezTo>
                <a:cubicBezTo>
                  <a:pt x="6420" y="11053"/>
                  <a:pt x="6255" y="11974"/>
                  <a:pt x="6067" y="13158"/>
                </a:cubicBezTo>
                <a:cubicBezTo>
                  <a:pt x="5785" y="14869"/>
                  <a:pt x="5573" y="17106"/>
                  <a:pt x="5385" y="19606"/>
                </a:cubicBezTo>
                <a:cubicBezTo>
                  <a:pt x="5667" y="20527"/>
                  <a:pt x="5667" y="20527"/>
                  <a:pt x="5667" y="20527"/>
                </a:cubicBezTo>
                <a:cubicBezTo>
                  <a:pt x="5855" y="18948"/>
                  <a:pt x="6490" y="13421"/>
                  <a:pt x="6796" y="10527"/>
                </a:cubicBezTo>
                <a:cubicBezTo>
                  <a:pt x="6820" y="10395"/>
                  <a:pt x="6843" y="10263"/>
                  <a:pt x="6843" y="10132"/>
                </a:cubicBezTo>
                <a:cubicBezTo>
                  <a:pt x="6843" y="9869"/>
                  <a:pt x="6796" y="9606"/>
                  <a:pt x="6749" y="9606"/>
                </a:cubicBezTo>
                <a:close/>
                <a:moveTo>
                  <a:pt x="10653" y="17237"/>
                </a:moveTo>
                <a:cubicBezTo>
                  <a:pt x="10394" y="17237"/>
                  <a:pt x="10253" y="18685"/>
                  <a:pt x="10253" y="20000"/>
                </a:cubicBezTo>
                <a:cubicBezTo>
                  <a:pt x="10253" y="20921"/>
                  <a:pt x="10323" y="21448"/>
                  <a:pt x="10488" y="21448"/>
                </a:cubicBezTo>
                <a:cubicBezTo>
                  <a:pt x="10606" y="21448"/>
                  <a:pt x="10700" y="21185"/>
                  <a:pt x="10817" y="20921"/>
                </a:cubicBezTo>
                <a:cubicBezTo>
                  <a:pt x="10958" y="20395"/>
                  <a:pt x="11076" y="19737"/>
                  <a:pt x="11076" y="19079"/>
                </a:cubicBezTo>
                <a:cubicBezTo>
                  <a:pt x="11076" y="18685"/>
                  <a:pt x="11052" y="18421"/>
                  <a:pt x="11005" y="18027"/>
                </a:cubicBezTo>
                <a:cubicBezTo>
                  <a:pt x="10911" y="17500"/>
                  <a:pt x="10770" y="17237"/>
                  <a:pt x="10653" y="17237"/>
                </a:cubicBezTo>
                <a:close/>
                <a:moveTo>
                  <a:pt x="25514" y="3421"/>
                </a:moveTo>
                <a:cubicBezTo>
                  <a:pt x="25185" y="7106"/>
                  <a:pt x="23868" y="18553"/>
                  <a:pt x="23163" y="23290"/>
                </a:cubicBezTo>
                <a:cubicBezTo>
                  <a:pt x="23586" y="25790"/>
                  <a:pt x="23586" y="25790"/>
                  <a:pt x="23586" y="25790"/>
                </a:cubicBezTo>
                <a:cubicBezTo>
                  <a:pt x="23962" y="23421"/>
                  <a:pt x="24362" y="19474"/>
                  <a:pt x="24833" y="15527"/>
                </a:cubicBezTo>
                <a:lnTo>
                  <a:pt x="24903" y="15527"/>
                </a:lnTo>
                <a:cubicBezTo>
                  <a:pt x="24903" y="15658"/>
                  <a:pt x="24903" y="15921"/>
                  <a:pt x="24903" y="16185"/>
                </a:cubicBezTo>
                <a:cubicBezTo>
                  <a:pt x="24903" y="19474"/>
                  <a:pt x="25209" y="21974"/>
                  <a:pt x="25961" y="21974"/>
                </a:cubicBezTo>
                <a:cubicBezTo>
                  <a:pt x="26432" y="21974"/>
                  <a:pt x="27161" y="20658"/>
                  <a:pt x="27843" y="19342"/>
                </a:cubicBezTo>
                <a:cubicBezTo>
                  <a:pt x="28407" y="18290"/>
                  <a:pt x="28924" y="17106"/>
                  <a:pt x="29183" y="16711"/>
                </a:cubicBezTo>
                <a:cubicBezTo>
                  <a:pt x="29183" y="13158"/>
                  <a:pt x="29183" y="13158"/>
                  <a:pt x="29183" y="13158"/>
                </a:cubicBezTo>
                <a:cubicBezTo>
                  <a:pt x="28877" y="13685"/>
                  <a:pt x="28289" y="15000"/>
                  <a:pt x="27654" y="16185"/>
                </a:cubicBezTo>
                <a:cubicBezTo>
                  <a:pt x="27019" y="17500"/>
                  <a:pt x="26361" y="18553"/>
                  <a:pt x="26008" y="18553"/>
                </a:cubicBezTo>
                <a:cubicBezTo>
                  <a:pt x="25585" y="18553"/>
                  <a:pt x="25467" y="17369"/>
                  <a:pt x="25467" y="15527"/>
                </a:cubicBezTo>
                <a:cubicBezTo>
                  <a:pt x="25467" y="11842"/>
                  <a:pt x="25891" y="6579"/>
                  <a:pt x="26149" y="3421"/>
                </a:cubicBezTo>
                <a:close/>
                <a:moveTo>
                  <a:pt x="3927" y="28816"/>
                </a:moveTo>
                <a:cubicBezTo>
                  <a:pt x="3151" y="29474"/>
                  <a:pt x="2587" y="30658"/>
                  <a:pt x="1928" y="33421"/>
                </a:cubicBezTo>
                <a:cubicBezTo>
                  <a:pt x="1881" y="33553"/>
                  <a:pt x="1881" y="33685"/>
                  <a:pt x="1881" y="33948"/>
                </a:cubicBezTo>
                <a:cubicBezTo>
                  <a:pt x="1881" y="34211"/>
                  <a:pt x="1905" y="34474"/>
                  <a:pt x="1952" y="34474"/>
                </a:cubicBezTo>
                <a:cubicBezTo>
                  <a:pt x="1999" y="34474"/>
                  <a:pt x="2022" y="34342"/>
                  <a:pt x="2093" y="34211"/>
                </a:cubicBezTo>
                <a:cubicBezTo>
                  <a:pt x="4021" y="30527"/>
                  <a:pt x="4021" y="30527"/>
                  <a:pt x="4021" y="30527"/>
                </a:cubicBezTo>
                <a:lnTo>
                  <a:pt x="3927" y="28816"/>
                </a:lnTo>
                <a:close/>
                <a:moveTo>
                  <a:pt x="29818" y="20395"/>
                </a:moveTo>
                <a:cubicBezTo>
                  <a:pt x="28501" y="23027"/>
                  <a:pt x="26220" y="28421"/>
                  <a:pt x="24644" y="33158"/>
                </a:cubicBezTo>
                <a:cubicBezTo>
                  <a:pt x="24691" y="33421"/>
                  <a:pt x="24950" y="35527"/>
                  <a:pt x="24997" y="35921"/>
                </a:cubicBezTo>
                <a:cubicBezTo>
                  <a:pt x="25656" y="34342"/>
                  <a:pt x="26243" y="33290"/>
                  <a:pt x="26784" y="33290"/>
                </a:cubicBezTo>
                <a:cubicBezTo>
                  <a:pt x="27537" y="33290"/>
                  <a:pt x="28148" y="33290"/>
                  <a:pt x="29183" y="31974"/>
                </a:cubicBezTo>
                <a:cubicBezTo>
                  <a:pt x="29183" y="29211"/>
                  <a:pt x="29183" y="29211"/>
                  <a:pt x="29183" y="29211"/>
                </a:cubicBezTo>
                <a:cubicBezTo>
                  <a:pt x="28595" y="29869"/>
                  <a:pt x="27984" y="30527"/>
                  <a:pt x="27584" y="30527"/>
                </a:cubicBezTo>
                <a:cubicBezTo>
                  <a:pt x="27349" y="30527"/>
                  <a:pt x="27278" y="30395"/>
                  <a:pt x="27278" y="30000"/>
                </a:cubicBezTo>
                <a:cubicBezTo>
                  <a:pt x="27278" y="29737"/>
                  <a:pt x="27302" y="29474"/>
                  <a:pt x="27396" y="29342"/>
                </a:cubicBezTo>
                <a:cubicBezTo>
                  <a:pt x="28031" y="27763"/>
                  <a:pt x="29159" y="25263"/>
                  <a:pt x="29818" y="23948"/>
                </a:cubicBezTo>
                <a:lnTo>
                  <a:pt x="29818" y="20395"/>
                </a:lnTo>
                <a:close/>
                <a:moveTo>
                  <a:pt x="4844" y="23421"/>
                </a:moveTo>
                <a:cubicBezTo>
                  <a:pt x="4609" y="24737"/>
                  <a:pt x="4609" y="24737"/>
                  <a:pt x="4609" y="24737"/>
                </a:cubicBezTo>
                <a:cubicBezTo>
                  <a:pt x="4868" y="26974"/>
                  <a:pt x="5338" y="31448"/>
                  <a:pt x="5785" y="37237"/>
                </a:cubicBezTo>
                <a:cubicBezTo>
                  <a:pt x="5879" y="36448"/>
                  <a:pt x="6114" y="34737"/>
                  <a:pt x="6208" y="34211"/>
                </a:cubicBezTo>
                <a:cubicBezTo>
                  <a:pt x="5785" y="29606"/>
                  <a:pt x="5126" y="25132"/>
                  <a:pt x="4844" y="23421"/>
                </a:cubicBezTo>
                <a:close/>
                <a:moveTo>
                  <a:pt x="11852" y="35527"/>
                </a:moveTo>
                <a:cubicBezTo>
                  <a:pt x="11640" y="35527"/>
                  <a:pt x="11546" y="36316"/>
                  <a:pt x="11499" y="37106"/>
                </a:cubicBezTo>
                <a:cubicBezTo>
                  <a:pt x="11499" y="37500"/>
                  <a:pt x="11476" y="37763"/>
                  <a:pt x="11476" y="38027"/>
                </a:cubicBezTo>
                <a:cubicBezTo>
                  <a:pt x="11476" y="39211"/>
                  <a:pt x="11570" y="39869"/>
                  <a:pt x="11711" y="39869"/>
                </a:cubicBezTo>
                <a:cubicBezTo>
                  <a:pt x="11899" y="39869"/>
                  <a:pt x="12275" y="38421"/>
                  <a:pt x="12275" y="37106"/>
                </a:cubicBezTo>
                <a:cubicBezTo>
                  <a:pt x="12275" y="36711"/>
                  <a:pt x="12252" y="36448"/>
                  <a:pt x="12158" y="36053"/>
                </a:cubicBezTo>
                <a:cubicBezTo>
                  <a:pt x="12064" y="35790"/>
                  <a:pt x="11969" y="35527"/>
                  <a:pt x="11852" y="35527"/>
                </a:cubicBezTo>
                <a:close/>
                <a:moveTo>
                  <a:pt x="1293" y="0"/>
                </a:moveTo>
                <a:cubicBezTo>
                  <a:pt x="588" y="0"/>
                  <a:pt x="0" y="3158"/>
                  <a:pt x="0" y="7237"/>
                </a:cubicBezTo>
                <a:cubicBezTo>
                  <a:pt x="0" y="9737"/>
                  <a:pt x="212" y="11448"/>
                  <a:pt x="588" y="13027"/>
                </a:cubicBezTo>
                <a:cubicBezTo>
                  <a:pt x="588" y="13553"/>
                  <a:pt x="588" y="13553"/>
                  <a:pt x="588" y="13553"/>
                </a:cubicBezTo>
                <a:cubicBezTo>
                  <a:pt x="588" y="16711"/>
                  <a:pt x="1223" y="21842"/>
                  <a:pt x="2163" y="21842"/>
                </a:cubicBezTo>
                <a:cubicBezTo>
                  <a:pt x="2163" y="22632"/>
                  <a:pt x="2328" y="23685"/>
                  <a:pt x="2540" y="23948"/>
                </a:cubicBezTo>
                <a:cubicBezTo>
                  <a:pt x="2540" y="24342"/>
                  <a:pt x="2540" y="24342"/>
                  <a:pt x="2540" y="24342"/>
                </a:cubicBezTo>
                <a:lnTo>
                  <a:pt x="2469" y="24342"/>
                </a:lnTo>
                <a:cubicBezTo>
                  <a:pt x="1176" y="24342"/>
                  <a:pt x="635" y="27763"/>
                  <a:pt x="635" y="30132"/>
                </a:cubicBezTo>
                <a:cubicBezTo>
                  <a:pt x="235" y="31053"/>
                  <a:pt x="0" y="33421"/>
                  <a:pt x="0" y="35658"/>
                </a:cubicBezTo>
                <a:cubicBezTo>
                  <a:pt x="0" y="40000"/>
                  <a:pt x="564" y="43158"/>
                  <a:pt x="1340" y="43158"/>
                </a:cubicBezTo>
                <a:cubicBezTo>
                  <a:pt x="1576" y="43158"/>
                  <a:pt x="1834" y="42500"/>
                  <a:pt x="2022" y="41842"/>
                </a:cubicBezTo>
                <a:cubicBezTo>
                  <a:pt x="2140" y="42106"/>
                  <a:pt x="2328" y="42237"/>
                  <a:pt x="2493" y="42237"/>
                </a:cubicBezTo>
                <a:cubicBezTo>
                  <a:pt x="2845" y="42237"/>
                  <a:pt x="3269" y="41448"/>
                  <a:pt x="3551" y="39211"/>
                </a:cubicBezTo>
                <a:lnTo>
                  <a:pt x="3668" y="39211"/>
                </a:lnTo>
                <a:cubicBezTo>
                  <a:pt x="4139" y="39211"/>
                  <a:pt x="4539" y="37500"/>
                  <a:pt x="4727" y="35263"/>
                </a:cubicBezTo>
                <a:cubicBezTo>
                  <a:pt x="4797" y="34737"/>
                  <a:pt x="4821" y="34211"/>
                  <a:pt x="4821" y="33948"/>
                </a:cubicBezTo>
                <a:cubicBezTo>
                  <a:pt x="4821" y="33553"/>
                  <a:pt x="4774" y="33290"/>
                  <a:pt x="4727" y="33290"/>
                </a:cubicBezTo>
                <a:cubicBezTo>
                  <a:pt x="4656" y="33290"/>
                  <a:pt x="4633" y="33685"/>
                  <a:pt x="4515" y="34474"/>
                </a:cubicBezTo>
                <a:cubicBezTo>
                  <a:pt x="4209" y="35921"/>
                  <a:pt x="3763" y="36448"/>
                  <a:pt x="3292" y="36448"/>
                </a:cubicBezTo>
                <a:cubicBezTo>
                  <a:pt x="3081" y="38290"/>
                  <a:pt x="2798" y="39342"/>
                  <a:pt x="2469" y="39342"/>
                </a:cubicBezTo>
                <a:cubicBezTo>
                  <a:pt x="2234" y="39342"/>
                  <a:pt x="2046" y="38948"/>
                  <a:pt x="1858" y="38290"/>
                </a:cubicBezTo>
                <a:cubicBezTo>
                  <a:pt x="1717" y="39211"/>
                  <a:pt x="1529" y="39606"/>
                  <a:pt x="1340" y="39606"/>
                </a:cubicBezTo>
                <a:cubicBezTo>
                  <a:pt x="917" y="39606"/>
                  <a:pt x="635" y="37895"/>
                  <a:pt x="635" y="35527"/>
                </a:cubicBezTo>
                <a:cubicBezTo>
                  <a:pt x="635" y="33948"/>
                  <a:pt x="823" y="32500"/>
                  <a:pt x="1082" y="31974"/>
                </a:cubicBezTo>
                <a:cubicBezTo>
                  <a:pt x="1129" y="28948"/>
                  <a:pt x="1693" y="26974"/>
                  <a:pt x="2375" y="26974"/>
                </a:cubicBezTo>
                <a:cubicBezTo>
                  <a:pt x="2469" y="26974"/>
                  <a:pt x="2563" y="27106"/>
                  <a:pt x="2657" y="27106"/>
                </a:cubicBezTo>
                <a:cubicBezTo>
                  <a:pt x="2751" y="26185"/>
                  <a:pt x="3010" y="25132"/>
                  <a:pt x="3363" y="24869"/>
                </a:cubicBezTo>
                <a:cubicBezTo>
                  <a:pt x="3433" y="24869"/>
                  <a:pt x="3504" y="24869"/>
                  <a:pt x="3551" y="24737"/>
                </a:cubicBezTo>
                <a:cubicBezTo>
                  <a:pt x="3574" y="24606"/>
                  <a:pt x="3598" y="24342"/>
                  <a:pt x="3598" y="24079"/>
                </a:cubicBezTo>
                <a:cubicBezTo>
                  <a:pt x="3598" y="23816"/>
                  <a:pt x="3598" y="23685"/>
                  <a:pt x="3551" y="23553"/>
                </a:cubicBezTo>
                <a:cubicBezTo>
                  <a:pt x="3504" y="23421"/>
                  <a:pt x="3457" y="23290"/>
                  <a:pt x="3386" y="23290"/>
                </a:cubicBezTo>
                <a:cubicBezTo>
                  <a:pt x="3034" y="22895"/>
                  <a:pt x="2657" y="21711"/>
                  <a:pt x="2446" y="18948"/>
                </a:cubicBezTo>
                <a:cubicBezTo>
                  <a:pt x="1646" y="18948"/>
                  <a:pt x="1082" y="15395"/>
                  <a:pt x="1082" y="11316"/>
                </a:cubicBezTo>
                <a:cubicBezTo>
                  <a:pt x="1082" y="11053"/>
                  <a:pt x="1082" y="11053"/>
                  <a:pt x="1082" y="11053"/>
                </a:cubicBezTo>
                <a:cubicBezTo>
                  <a:pt x="800" y="10527"/>
                  <a:pt x="635" y="9079"/>
                  <a:pt x="635" y="7369"/>
                </a:cubicBezTo>
                <a:cubicBezTo>
                  <a:pt x="635" y="5263"/>
                  <a:pt x="941" y="3421"/>
                  <a:pt x="1340" y="3421"/>
                </a:cubicBezTo>
                <a:cubicBezTo>
                  <a:pt x="1576" y="3421"/>
                  <a:pt x="1787" y="4079"/>
                  <a:pt x="1905" y="5132"/>
                </a:cubicBezTo>
                <a:cubicBezTo>
                  <a:pt x="2022" y="4869"/>
                  <a:pt x="2140" y="4869"/>
                  <a:pt x="2258" y="4869"/>
                </a:cubicBezTo>
                <a:cubicBezTo>
                  <a:pt x="2845" y="4869"/>
                  <a:pt x="3480" y="6974"/>
                  <a:pt x="3598" y="11053"/>
                </a:cubicBezTo>
                <a:cubicBezTo>
                  <a:pt x="4374" y="11316"/>
                  <a:pt x="4539" y="15000"/>
                  <a:pt x="4586" y="16448"/>
                </a:cubicBezTo>
                <a:cubicBezTo>
                  <a:pt x="4609" y="17237"/>
                  <a:pt x="4633" y="17895"/>
                  <a:pt x="4727" y="17895"/>
                </a:cubicBezTo>
                <a:cubicBezTo>
                  <a:pt x="4821" y="17895"/>
                  <a:pt x="4844" y="17237"/>
                  <a:pt x="4868" y="16448"/>
                </a:cubicBezTo>
                <a:cubicBezTo>
                  <a:pt x="4938" y="15000"/>
                  <a:pt x="5032" y="13816"/>
                  <a:pt x="5221" y="12895"/>
                </a:cubicBezTo>
                <a:cubicBezTo>
                  <a:pt x="5221" y="8948"/>
                  <a:pt x="5738" y="5658"/>
                  <a:pt x="6467" y="5658"/>
                </a:cubicBezTo>
                <a:cubicBezTo>
                  <a:pt x="6584" y="4342"/>
                  <a:pt x="6820" y="3421"/>
                  <a:pt x="7125" y="3421"/>
                </a:cubicBezTo>
                <a:cubicBezTo>
                  <a:pt x="7525" y="3421"/>
                  <a:pt x="7831" y="5132"/>
                  <a:pt x="7831" y="7369"/>
                </a:cubicBezTo>
                <a:cubicBezTo>
                  <a:pt x="7831" y="8685"/>
                  <a:pt x="7713" y="9869"/>
                  <a:pt x="7549" y="10527"/>
                </a:cubicBezTo>
                <a:cubicBezTo>
                  <a:pt x="7572" y="11316"/>
                  <a:pt x="7619" y="11974"/>
                  <a:pt x="7619" y="12632"/>
                </a:cubicBezTo>
                <a:cubicBezTo>
                  <a:pt x="7619" y="15132"/>
                  <a:pt x="7337" y="16842"/>
                  <a:pt x="6867" y="17763"/>
                </a:cubicBezTo>
                <a:cubicBezTo>
                  <a:pt x="6796" y="19211"/>
                  <a:pt x="6678" y="20527"/>
                  <a:pt x="6490" y="21579"/>
                </a:cubicBezTo>
                <a:cubicBezTo>
                  <a:pt x="6185" y="23290"/>
                  <a:pt x="5855" y="23290"/>
                  <a:pt x="5855" y="23948"/>
                </a:cubicBezTo>
                <a:cubicBezTo>
                  <a:pt x="5855" y="24342"/>
                  <a:pt x="5902" y="24606"/>
                  <a:pt x="6044" y="24606"/>
                </a:cubicBezTo>
                <a:cubicBezTo>
                  <a:pt x="6631" y="24606"/>
                  <a:pt x="7196" y="22763"/>
                  <a:pt x="7266" y="19737"/>
                </a:cubicBezTo>
                <a:cubicBezTo>
                  <a:pt x="7807" y="18685"/>
                  <a:pt x="8160" y="15527"/>
                  <a:pt x="8160" y="13027"/>
                </a:cubicBezTo>
                <a:cubicBezTo>
                  <a:pt x="8160" y="12369"/>
                  <a:pt x="8136" y="11842"/>
                  <a:pt x="8089" y="11316"/>
                </a:cubicBezTo>
                <a:cubicBezTo>
                  <a:pt x="8254" y="10527"/>
                  <a:pt x="8419" y="9079"/>
                  <a:pt x="8419" y="6974"/>
                </a:cubicBezTo>
                <a:cubicBezTo>
                  <a:pt x="8419" y="5132"/>
                  <a:pt x="8278" y="3290"/>
                  <a:pt x="8042" y="1974"/>
                </a:cubicBezTo>
                <a:cubicBezTo>
                  <a:pt x="7807" y="790"/>
                  <a:pt x="7502" y="0"/>
                  <a:pt x="7149" y="0"/>
                </a:cubicBezTo>
                <a:cubicBezTo>
                  <a:pt x="6608" y="0"/>
                  <a:pt x="6279" y="1579"/>
                  <a:pt x="6067" y="3158"/>
                </a:cubicBezTo>
                <a:cubicBezTo>
                  <a:pt x="5503" y="3158"/>
                  <a:pt x="4774" y="6711"/>
                  <a:pt x="4774" y="11711"/>
                </a:cubicBezTo>
                <a:lnTo>
                  <a:pt x="4680" y="11711"/>
                </a:lnTo>
                <a:cubicBezTo>
                  <a:pt x="4633" y="10000"/>
                  <a:pt x="4303" y="8816"/>
                  <a:pt x="4021" y="8685"/>
                </a:cubicBezTo>
                <a:cubicBezTo>
                  <a:pt x="3810" y="5000"/>
                  <a:pt x="3316" y="1842"/>
                  <a:pt x="2493" y="1842"/>
                </a:cubicBezTo>
                <a:cubicBezTo>
                  <a:pt x="2399" y="1842"/>
                  <a:pt x="2281" y="1842"/>
                  <a:pt x="2187" y="1974"/>
                </a:cubicBezTo>
                <a:cubicBezTo>
                  <a:pt x="1928" y="658"/>
                  <a:pt x="1670" y="0"/>
                  <a:pt x="1293" y="0"/>
                </a:cubicBezTo>
                <a:close/>
                <a:moveTo>
                  <a:pt x="13921" y="45790"/>
                </a:moveTo>
                <a:cubicBezTo>
                  <a:pt x="13686" y="48553"/>
                  <a:pt x="13686" y="48553"/>
                  <a:pt x="13686" y="48553"/>
                </a:cubicBezTo>
                <a:lnTo>
                  <a:pt x="16367" y="48553"/>
                </a:lnTo>
                <a:lnTo>
                  <a:pt x="16155" y="45790"/>
                </a:lnTo>
                <a:close/>
                <a:moveTo>
                  <a:pt x="10417" y="11185"/>
                </a:moveTo>
                <a:cubicBezTo>
                  <a:pt x="9971" y="11185"/>
                  <a:pt x="9547" y="12106"/>
                  <a:pt x="9195" y="13816"/>
                </a:cubicBezTo>
                <a:cubicBezTo>
                  <a:pt x="8818" y="15921"/>
                  <a:pt x="8677" y="18553"/>
                  <a:pt x="8536" y="21579"/>
                </a:cubicBezTo>
                <a:cubicBezTo>
                  <a:pt x="8442" y="23816"/>
                  <a:pt x="8301" y="26448"/>
                  <a:pt x="8019" y="28685"/>
                </a:cubicBezTo>
                <a:cubicBezTo>
                  <a:pt x="7760" y="30658"/>
                  <a:pt x="7572" y="31711"/>
                  <a:pt x="7008" y="35395"/>
                </a:cubicBezTo>
                <a:cubicBezTo>
                  <a:pt x="6279" y="40263"/>
                  <a:pt x="5879" y="44211"/>
                  <a:pt x="5244" y="53158"/>
                </a:cubicBezTo>
                <a:cubicBezTo>
                  <a:pt x="5338" y="53027"/>
                  <a:pt x="5503" y="53027"/>
                  <a:pt x="5667" y="53027"/>
                </a:cubicBezTo>
                <a:lnTo>
                  <a:pt x="5926" y="53027"/>
                </a:lnTo>
                <a:cubicBezTo>
                  <a:pt x="6020" y="52106"/>
                  <a:pt x="6020" y="52106"/>
                  <a:pt x="6020" y="52106"/>
                </a:cubicBezTo>
                <a:cubicBezTo>
                  <a:pt x="6373" y="47763"/>
                  <a:pt x="6867" y="41842"/>
                  <a:pt x="7549" y="37237"/>
                </a:cubicBezTo>
                <a:cubicBezTo>
                  <a:pt x="7784" y="35790"/>
                  <a:pt x="7784" y="35790"/>
                  <a:pt x="7784" y="35790"/>
                </a:cubicBezTo>
                <a:cubicBezTo>
                  <a:pt x="8489" y="31053"/>
                  <a:pt x="8912" y="28421"/>
                  <a:pt x="9195" y="22106"/>
                </a:cubicBezTo>
                <a:cubicBezTo>
                  <a:pt x="9289" y="19869"/>
                  <a:pt x="9359" y="17895"/>
                  <a:pt x="9641" y="16448"/>
                </a:cubicBezTo>
                <a:cubicBezTo>
                  <a:pt x="9877" y="15132"/>
                  <a:pt x="10182" y="14606"/>
                  <a:pt x="10488" y="14606"/>
                </a:cubicBezTo>
                <a:cubicBezTo>
                  <a:pt x="10747" y="14606"/>
                  <a:pt x="10958" y="14869"/>
                  <a:pt x="11241" y="15527"/>
                </a:cubicBezTo>
                <a:cubicBezTo>
                  <a:pt x="11499" y="16185"/>
                  <a:pt x="11593" y="16316"/>
                  <a:pt x="11852" y="16316"/>
                </a:cubicBezTo>
                <a:lnTo>
                  <a:pt x="12087" y="16316"/>
                </a:lnTo>
                <a:cubicBezTo>
                  <a:pt x="11711" y="19079"/>
                  <a:pt x="11711" y="19079"/>
                  <a:pt x="11711" y="19079"/>
                </a:cubicBezTo>
                <a:cubicBezTo>
                  <a:pt x="12228" y="21053"/>
                  <a:pt x="12228" y="21053"/>
                  <a:pt x="12228" y="21053"/>
                </a:cubicBezTo>
                <a:cubicBezTo>
                  <a:pt x="11593" y="21974"/>
                  <a:pt x="11264" y="25395"/>
                  <a:pt x="11146" y="26974"/>
                </a:cubicBezTo>
                <a:cubicBezTo>
                  <a:pt x="11123" y="27237"/>
                  <a:pt x="11123" y="27500"/>
                  <a:pt x="11123" y="27763"/>
                </a:cubicBezTo>
                <a:cubicBezTo>
                  <a:pt x="11123" y="27895"/>
                  <a:pt x="11146" y="28158"/>
                  <a:pt x="11217" y="28158"/>
                </a:cubicBezTo>
                <a:cubicBezTo>
                  <a:pt x="11264" y="28158"/>
                  <a:pt x="11335" y="27895"/>
                  <a:pt x="11405" y="27237"/>
                </a:cubicBezTo>
                <a:cubicBezTo>
                  <a:pt x="11711" y="25263"/>
                  <a:pt x="11969" y="23816"/>
                  <a:pt x="13098" y="21842"/>
                </a:cubicBezTo>
                <a:cubicBezTo>
                  <a:pt x="12299" y="18553"/>
                  <a:pt x="12299" y="18553"/>
                  <a:pt x="12299" y="18553"/>
                </a:cubicBezTo>
                <a:cubicBezTo>
                  <a:pt x="12887" y="13553"/>
                  <a:pt x="12887" y="13553"/>
                  <a:pt x="12887" y="13553"/>
                </a:cubicBezTo>
                <a:lnTo>
                  <a:pt x="12322" y="13553"/>
                </a:lnTo>
                <a:cubicBezTo>
                  <a:pt x="11969" y="13553"/>
                  <a:pt x="11734" y="13553"/>
                  <a:pt x="11429" y="12763"/>
                </a:cubicBezTo>
                <a:cubicBezTo>
                  <a:pt x="11005" y="11711"/>
                  <a:pt x="10794" y="11185"/>
                  <a:pt x="10417" y="11185"/>
                </a:cubicBezTo>
                <a:close/>
                <a:moveTo>
                  <a:pt x="13710" y="29342"/>
                </a:moveTo>
                <a:lnTo>
                  <a:pt x="13710" y="29342"/>
                </a:lnTo>
                <a:cubicBezTo>
                  <a:pt x="13286" y="29869"/>
                  <a:pt x="13286" y="29869"/>
                  <a:pt x="13286" y="29869"/>
                </a:cubicBezTo>
                <a:cubicBezTo>
                  <a:pt x="13028" y="30263"/>
                  <a:pt x="12840" y="30527"/>
                  <a:pt x="12604" y="30527"/>
                </a:cubicBezTo>
                <a:cubicBezTo>
                  <a:pt x="12463" y="30527"/>
                  <a:pt x="12299" y="30395"/>
                  <a:pt x="12111" y="30132"/>
                </a:cubicBezTo>
                <a:cubicBezTo>
                  <a:pt x="11946" y="29869"/>
                  <a:pt x="11781" y="29737"/>
                  <a:pt x="11546" y="29737"/>
                </a:cubicBezTo>
                <a:cubicBezTo>
                  <a:pt x="11146" y="29737"/>
                  <a:pt x="10700" y="30527"/>
                  <a:pt x="10394" y="32237"/>
                </a:cubicBezTo>
                <a:cubicBezTo>
                  <a:pt x="9830" y="35263"/>
                  <a:pt x="9806" y="38421"/>
                  <a:pt x="9759" y="41316"/>
                </a:cubicBezTo>
                <a:cubicBezTo>
                  <a:pt x="9712" y="45000"/>
                  <a:pt x="9594" y="46053"/>
                  <a:pt x="9218" y="48816"/>
                </a:cubicBezTo>
                <a:cubicBezTo>
                  <a:pt x="8912" y="51053"/>
                  <a:pt x="8513" y="53948"/>
                  <a:pt x="8183" y="57106"/>
                </a:cubicBezTo>
                <a:cubicBezTo>
                  <a:pt x="8301" y="57369"/>
                  <a:pt x="8630" y="58421"/>
                  <a:pt x="8748" y="58816"/>
                </a:cubicBezTo>
                <a:cubicBezTo>
                  <a:pt x="9101" y="55658"/>
                  <a:pt x="9618" y="51974"/>
                  <a:pt x="9947" y="49079"/>
                </a:cubicBezTo>
                <a:cubicBezTo>
                  <a:pt x="10229" y="46448"/>
                  <a:pt x="10347" y="45395"/>
                  <a:pt x="10370" y="41974"/>
                </a:cubicBezTo>
                <a:cubicBezTo>
                  <a:pt x="10394" y="41316"/>
                  <a:pt x="10394" y="40790"/>
                  <a:pt x="10394" y="40263"/>
                </a:cubicBezTo>
                <a:cubicBezTo>
                  <a:pt x="10417" y="38421"/>
                  <a:pt x="10512" y="36579"/>
                  <a:pt x="10817" y="34869"/>
                </a:cubicBezTo>
                <a:cubicBezTo>
                  <a:pt x="11029" y="33685"/>
                  <a:pt x="11358" y="33027"/>
                  <a:pt x="11687" y="33027"/>
                </a:cubicBezTo>
                <a:cubicBezTo>
                  <a:pt x="12017" y="33027"/>
                  <a:pt x="12181" y="33553"/>
                  <a:pt x="12463" y="33553"/>
                </a:cubicBezTo>
                <a:cubicBezTo>
                  <a:pt x="12651" y="33553"/>
                  <a:pt x="12793" y="33290"/>
                  <a:pt x="12934" y="33027"/>
                </a:cubicBezTo>
                <a:cubicBezTo>
                  <a:pt x="13027" y="32764"/>
                  <a:pt x="13028" y="32763"/>
                  <a:pt x="13028" y="32763"/>
                </a:cubicBezTo>
                <a:lnTo>
                  <a:pt x="13028" y="32763"/>
                </a:lnTo>
                <a:cubicBezTo>
                  <a:pt x="12793" y="36053"/>
                  <a:pt x="12793" y="36053"/>
                  <a:pt x="12793" y="36053"/>
                </a:cubicBezTo>
                <a:cubicBezTo>
                  <a:pt x="13357" y="37237"/>
                  <a:pt x="13357" y="37237"/>
                  <a:pt x="13357" y="37237"/>
                </a:cubicBezTo>
                <a:cubicBezTo>
                  <a:pt x="12981" y="38553"/>
                  <a:pt x="12205" y="43948"/>
                  <a:pt x="12205" y="50395"/>
                </a:cubicBezTo>
                <a:cubicBezTo>
                  <a:pt x="12205" y="52763"/>
                  <a:pt x="12252" y="54869"/>
                  <a:pt x="12346" y="56842"/>
                </a:cubicBezTo>
                <a:cubicBezTo>
                  <a:pt x="12346" y="56974"/>
                  <a:pt x="12369" y="57237"/>
                  <a:pt x="12440" y="57237"/>
                </a:cubicBezTo>
                <a:cubicBezTo>
                  <a:pt x="12487" y="57237"/>
                  <a:pt x="12534" y="57106"/>
                  <a:pt x="12534" y="56711"/>
                </a:cubicBezTo>
                <a:cubicBezTo>
                  <a:pt x="12534" y="56053"/>
                  <a:pt x="12534" y="56053"/>
                  <a:pt x="12534" y="56053"/>
                </a:cubicBezTo>
                <a:cubicBezTo>
                  <a:pt x="12557" y="54079"/>
                  <a:pt x="12581" y="50921"/>
                  <a:pt x="12722" y="48158"/>
                </a:cubicBezTo>
                <a:cubicBezTo>
                  <a:pt x="12957" y="43421"/>
                  <a:pt x="13592" y="39079"/>
                  <a:pt x="14227" y="36974"/>
                </a:cubicBezTo>
                <a:cubicBezTo>
                  <a:pt x="13333" y="34737"/>
                  <a:pt x="13333" y="34737"/>
                  <a:pt x="13333" y="34737"/>
                </a:cubicBezTo>
                <a:lnTo>
                  <a:pt x="13710" y="29342"/>
                </a:lnTo>
                <a:close/>
                <a:moveTo>
                  <a:pt x="17590" y="58290"/>
                </a:moveTo>
                <a:cubicBezTo>
                  <a:pt x="17284" y="59079"/>
                  <a:pt x="16555" y="60527"/>
                  <a:pt x="15826" y="60527"/>
                </a:cubicBezTo>
                <a:cubicBezTo>
                  <a:pt x="15473" y="60527"/>
                  <a:pt x="15168" y="60395"/>
                  <a:pt x="14838" y="60132"/>
                </a:cubicBezTo>
                <a:cubicBezTo>
                  <a:pt x="14439" y="59869"/>
                  <a:pt x="14039" y="59606"/>
                  <a:pt x="13710" y="59606"/>
                </a:cubicBezTo>
                <a:cubicBezTo>
                  <a:pt x="13169" y="59606"/>
                  <a:pt x="12487" y="59869"/>
                  <a:pt x="11805" y="62500"/>
                </a:cubicBezTo>
                <a:cubicBezTo>
                  <a:pt x="12111" y="64606"/>
                  <a:pt x="12111" y="64606"/>
                  <a:pt x="12111" y="64606"/>
                </a:cubicBezTo>
                <a:cubicBezTo>
                  <a:pt x="12557" y="63421"/>
                  <a:pt x="13286" y="62895"/>
                  <a:pt x="13639" y="62895"/>
                </a:cubicBezTo>
                <a:cubicBezTo>
                  <a:pt x="13992" y="62895"/>
                  <a:pt x="14321" y="63027"/>
                  <a:pt x="14650" y="63290"/>
                </a:cubicBezTo>
                <a:cubicBezTo>
                  <a:pt x="15003" y="63553"/>
                  <a:pt x="15403" y="63816"/>
                  <a:pt x="15850" y="63816"/>
                </a:cubicBezTo>
                <a:cubicBezTo>
                  <a:pt x="16837" y="63816"/>
                  <a:pt x="17801" y="60921"/>
                  <a:pt x="17966" y="60395"/>
                </a:cubicBezTo>
                <a:cubicBezTo>
                  <a:pt x="17825" y="59737"/>
                  <a:pt x="17684" y="58948"/>
                  <a:pt x="17590" y="58290"/>
                </a:cubicBezTo>
                <a:close/>
                <a:moveTo>
                  <a:pt x="10864" y="60132"/>
                </a:moveTo>
                <a:cubicBezTo>
                  <a:pt x="9688" y="62632"/>
                  <a:pt x="8395" y="66711"/>
                  <a:pt x="8395" y="70921"/>
                </a:cubicBezTo>
                <a:cubicBezTo>
                  <a:pt x="8395" y="73290"/>
                  <a:pt x="8701" y="75263"/>
                  <a:pt x="9406" y="75263"/>
                </a:cubicBezTo>
                <a:cubicBezTo>
                  <a:pt x="10464" y="75263"/>
                  <a:pt x="11570" y="72237"/>
                  <a:pt x="12463" y="69606"/>
                </a:cubicBezTo>
                <a:cubicBezTo>
                  <a:pt x="12322" y="68553"/>
                  <a:pt x="12322" y="68553"/>
                  <a:pt x="12322" y="68553"/>
                </a:cubicBezTo>
                <a:cubicBezTo>
                  <a:pt x="12252" y="68027"/>
                  <a:pt x="12181" y="67763"/>
                  <a:pt x="12087" y="67763"/>
                </a:cubicBezTo>
                <a:cubicBezTo>
                  <a:pt x="12017" y="67763"/>
                  <a:pt x="11946" y="67895"/>
                  <a:pt x="11899" y="68158"/>
                </a:cubicBezTo>
                <a:cubicBezTo>
                  <a:pt x="11146" y="70132"/>
                  <a:pt x="10300" y="72237"/>
                  <a:pt x="9547" y="72237"/>
                </a:cubicBezTo>
                <a:cubicBezTo>
                  <a:pt x="9101" y="72237"/>
                  <a:pt x="8983" y="71579"/>
                  <a:pt x="8983" y="70395"/>
                </a:cubicBezTo>
                <a:cubicBezTo>
                  <a:pt x="8983" y="67500"/>
                  <a:pt x="10464" y="63948"/>
                  <a:pt x="11170" y="62369"/>
                </a:cubicBezTo>
                <a:lnTo>
                  <a:pt x="10864" y="60132"/>
                </a:lnTo>
                <a:close/>
                <a:moveTo>
                  <a:pt x="22599" y="50132"/>
                </a:moveTo>
                <a:cubicBezTo>
                  <a:pt x="22528" y="50132"/>
                  <a:pt x="22504" y="50395"/>
                  <a:pt x="22504" y="50658"/>
                </a:cubicBezTo>
                <a:cubicBezTo>
                  <a:pt x="22504" y="51053"/>
                  <a:pt x="22552" y="51579"/>
                  <a:pt x="22693" y="52895"/>
                </a:cubicBezTo>
                <a:cubicBezTo>
                  <a:pt x="23092" y="56579"/>
                  <a:pt x="23586" y="60395"/>
                  <a:pt x="24198" y="64079"/>
                </a:cubicBezTo>
                <a:cubicBezTo>
                  <a:pt x="24856" y="67895"/>
                  <a:pt x="25632" y="71579"/>
                  <a:pt x="26455" y="74869"/>
                </a:cubicBezTo>
                <a:cubicBezTo>
                  <a:pt x="26714" y="75921"/>
                  <a:pt x="26714" y="75921"/>
                  <a:pt x="26714" y="75921"/>
                </a:cubicBezTo>
                <a:cubicBezTo>
                  <a:pt x="26737" y="76053"/>
                  <a:pt x="26761" y="76053"/>
                  <a:pt x="26808" y="76053"/>
                </a:cubicBezTo>
                <a:cubicBezTo>
                  <a:pt x="26855" y="76053"/>
                  <a:pt x="26902" y="75790"/>
                  <a:pt x="26902" y="75527"/>
                </a:cubicBezTo>
                <a:cubicBezTo>
                  <a:pt x="26902" y="75395"/>
                  <a:pt x="26878" y="75263"/>
                  <a:pt x="26855" y="75132"/>
                </a:cubicBezTo>
                <a:cubicBezTo>
                  <a:pt x="26079" y="71185"/>
                  <a:pt x="25256" y="66448"/>
                  <a:pt x="24480" y="61842"/>
                </a:cubicBezTo>
                <a:cubicBezTo>
                  <a:pt x="23868" y="58290"/>
                  <a:pt x="23257" y="54474"/>
                  <a:pt x="22716" y="50527"/>
                </a:cubicBezTo>
                <a:cubicBezTo>
                  <a:pt x="22669" y="50263"/>
                  <a:pt x="22646" y="50132"/>
                  <a:pt x="22599" y="50132"/>
                </a:cubicBezTo>
                <a:close/>
                <a:moveTo>
                  <a:pt x="18389" y="62500"/>
                </a:moveTo>
                <a:cubicBezTo>
                  <a:pt x="17355" y="70000"/>
                  <a:pt x="16461" y="75921"/>
                  <a:pt x="16038" y="75921"/>
                </a:cubicBezTo>
                <a:cubicBezTo>
                  <a:pt x="15591" y="75921"/>
                  <a:pt x="15638" y="71579"/>
                  <a:pt x="15614" y="68158"/>
                </a:cubicBezTo>
                <a:lnTo>
                  <a:pt x="15614" y="68158"/>
                </a:lnTo>
                <a:cubicBezTo>
                  <a:pt x="14039" y="69079"/>
                  <a:pt x="13051" y="71711"/>
                  <a:pt x="11946" y="75000"/>
                </a:cubicBezTo>
                <a:cubicBezTo>
                  <a:pt x="12087" y="77632"/>
                  <a:pt x="12087" y="77632"/>
                  <a:pt x="12087" y="77632"/>
                </a:cubicBezTo>
                <a:cubicBezTo>
                  <a:pt x="13075" y="74342"/>
                  <a:pt x="14015" y="72500"/>
                  <a:pt x="15027" y="71974"/>
                </a:cubicBezTo>
                <a:cubicBezTo>
                  <a:pt x="15027" y="75132"/>
                  <a:pt x="15285" y="79474"/>
                  <a:pt x="15944" y="79474"/>
                </a:cubicBezTo>
                <a:cubicBezTo>
                  <a:pt x="16649" y="79474"/>
                  <a:pt x="17496" y="73290"/>
                  <a:pt x="18507" y="66053"/>
                </a:cubicBezTo>
                <a:cubicBezTo>
                  <a:pt x="18765" y="64211"/>
                  <a:pt x="18765" y="64211"/>
                  <a:pt x="18765" y="64211"/>
                </a:cubicBezTo>
                <a:cubicBezTo>
                  <a:pt x="18624" y="63553"/>
                  <a:pt x="18483" y="63027"/>
                  <a:pt x="18389" y="62500"/>
                </a:cubicBezTo>
                <a:close/>
                <a:moveTo>
                  <a:pt x="5832" y="63685"/>
                </a:moveTo>
                <a:cubicBezTo>
                  <a:pt x="5409" y="63685"/>
                  <a:pt x="4985" y="64737"/>
                  <a:pt x="4539" y="65790"/>
                </a:cubicBezTo>
                <a:cubicBezTo>
                  <a:pt x="4539" y="66316"/>
                  <a:pt x="4539" y="66316"/>
                  <a:pt x="4539" y="66316"/>
                </a:cubicBezTo>
                <a:cubicBezTo>
                  <a:pt x="4586" y="67237"/>
                  <a:pt x="4656" y="67895"/>
                  <a:pt x="4797" y="67895"/>
                </a:cubicBezTo>
                <a:cubicBezTo>
                  <a:pt x="4868" y="67895"/>
                  <a:pt x="4938" y="67763"/>
                  <a:pt x="4985" y="67632"/>
                </a:cubicBezTo>
                <a:cubicBezTo>
                  <a:pt x="5221" y="67237"/>
                  <a:pt x="5409" y="66842"/>
                  <a:pt x="5667" y="66842"/>
                </a:cubicBezTo>
                <a:cubicBezTo>
                  <a:pt x="6067" y="66842"/>
                  <a:pt x="6255" y="68158"/>
                  <a:pt x="6514" y="71316"/>
                </a:cubicBezTo>
                <a:cubicBezTo>
                  <a:pt x="6631" y="72500"/>
                  <a:pt x="6631" y="72500"/>
                  <a:pt x="6631" y="72500"/>
                </a:cubicBezTo>
                <a:cubicBezTo>
                  <a:pt x="6349" y="73027"/>
                  <a:pt x="5714" y="73290"/>
                  <a:pt x="5221" y="73290"/>
                </a:cubicBezTo>
                <a:lnTo>
                  <a:pt x="5009" y="73290"/>
                </a:lnTo>
                <a:cubicBezTo>
                  <a:pt x="5032" y="74606"/>
                  <a:pt x="5032" y="74606"/>
                  <a:pt x="5032" y="74606"/>
                </a:cubicBezTo>
                <a:cubicBezTo>
                  <a:pt x="5056" y="75132"/>
                  <a:pt x="5079" y="75527"/>
                  <a:pt x="5173" y="75658"/>
                </a:cubicBezTo>
                <a:cubicBezTo>
                  <a:pt x="5268" y="76053"/>
                  <a:pt x="5409" y="76053"/>
                  <a:pt x="5644" y="76053"/>
                </a:cubicBezTo>
                <a:cubicBezTo>
                  <a:pt x="6232" y="76053"/>
                  <a:pt x="6678" y="75658"/>
                  <a:pt x="6914" y="75263"/>
                </a:cubicBezTo>
                <a:cubicBezTo>
                  <a:pt x="7572" y="80658"/>
                  <a:pt x="8466" y="82632"/>
                  <a:pt x="9312" y="82632"/>
                </a:cubicBezTo>
                <a:cubicBezTo>
                  <a:pt x="10041" y="82632"/>
                  <a:pt x="10794" y="81185"/>
                  <a:pt x="11499" y="79079"/>
                </a:cubicBezTo>
                <a:cubicBezTo>
                  <a:pt x="11358" y="76316"/>
                  <a:pt x="11358" y="76316"/>
                  <a:pt x="11358" y="76316"/>
                </a:cubicBezTo>
                <a:cubicBezTo>
                  <a:pt x="10676" y="78553"/>
                  <a:pt x="9947" y="80000"/>
                  <a:pt x="9312" y="80000"/>
                </a:cubicBezTo>
                <a:cubicBezTo>
                  <a:pt x="8607" y="80000"/>
                  <a:pt x="7972" y="78290"/>
                  <a:pt x="7455" y="73816"/>
                </a:cubicBezTo>
                <a:cubicBezTo>
                  <a:pt x="7219" y="71974"/>
                  <a:pt x="7055" y="69606"/>
                  <a:pt x="6843" y="67500"/>
                </a:cubicBezTo>
                <a:cubicBezTo>
                  <a:pt x="6584" y="65000"/>
                  <a:pt x="6326" y="63685"/>
                  <a:pt x="5832" y="63685"/>
                </a:cubicBezTo>
                <a:close/>
                <a:moveTo>
                  <a:pt x="19753" y="67500"/>
                </a:moveTo>
                <a:cubicBezTo>
                  <a:pt x="19212" y="68816"/>
                  <a:pt x="18671" y="71448"/>
                  <a:pt x="18225" y="74211"/>
                </a:cubicBezTo>
                <a:cubicBezTo>
                  <a:pt x="17166" y="80263"/>
                  <a:pt x="17260" y="83816"/>
                  <a:pt x="16155" y="86185"/>
                </a:cubicBezTo>
                <a:cubicBezTo>
                  <a:pt x="15873" y="86842"/>
                  <a:pt x="15520" y="87369"/>
                  <a:pt x="15097" y="88027"/>
                </a:cubicBezTo>
                <a:cubicBezTo>
                  <a:pt x="14838" y="83553"/>
                  <a:pt x="14180" y="79079"/>
                  <a:pt x="13498" y="79079"/>
                </a:cubicBezTo>
                <a:cubicBezTo>
                  <a:pt x="13028" y="79079"/>
                  <a:pt x="12487" y="80527"/>
                  <a:pt x="11852" y="82106"/>
                </a:cubicBezTo>
                <a:cubicBezTo>
                  <a:pt x="11099" y="83948"/>
                  <a:pt x="10441" y="86053"/>
                  <a:pt x="10206" y="86842"/>
                </a:cubicBezTo>
                <a:cubicBezTo>
                  <a:pt x="10512" y="88948"/>
                  <a:pt x="10512" y="88948"/>
                  <a:pt x="10512" y="88948"/>
                </a:cubicBezTo>
                <a:cubicBezTo>
                  <a:pt x="10723" y="88290"/>
                  <a:pt x="11358" y="86579"/>
                  <a:pt x="11993" y="85000"/>
                </a:cubicBezTo>
                <a:cubicBezTo>
                  <a:pt x="12557" y="83685"/>
                  <a:pt x="13051" y="82632"/>
                  <a:pt x="13380" y="82632"/>
                </a:cubicBezTo>
                <a:cubicBezTo>
                  <a:pt x="13921" y="82632"/>
                  <a:pt x="14274" y="86053"/>
                  <a:pt x="14486" y="88816"/>
                </a:cubicBezTo>
                <a:cubicBezTo>
                  <a:pt x="13757" y="89737"/>
                  <a:pt x="12604" y="90000"/>
                  <a:pt x="12252" y="90000"/>
                </a:cubicBezTo>
                <a:cubicBezTo>
                  <a:pt x="12087" y="90000"/>
                  <a:pt x="12017" y="90132"/>
                  <a:pt x="11969" y="90395"/>
                </a:cubicBezTo>
                <a:cubicBezTo>
                  <a:pt x="11922" y="90658"/>
                  <a:pt x="11875" y="91053"/>
                  <a:pt x="11852" y="91711"/>
                </a:cubicBezTo>
                <a:cubicBezTo>
                  <a:pt x="11805" y="92763"/>
                  <a:pt x="11805" y="92763"/>
                  <a:pt x="11805" y="92763"/>
                </a:cubicBezTo>
                <a:lnTo>
                  <a:pt x="12181" y="92763"/>
                </a:lnTo>
                <a:cubicBezTo>
                  <a:pt x="14156" y="92763"/>
                  <a:pt x="16014" y="91053"/>
                  <a:pt x="17190" y="86974"/>
                </a:cubicBezTo>
                <a:cubicBezTo>
                  <a:pt x="17378" y="87237"/>
                  <a:pt x="17519" y="87369"/>
                  <a:pt x="17707" y="87369"/>
                </a:cubicBezTo>
                <a:cubicBezTo>
                  <a:pt x="18389" y="87369"/>
                  <a:pt x="19095" y="85263"/>
                  <a:pt x="19542" y="83421"/>
                </a:cubicBezTo>
                <a:cubicBezTo>
                  <a:pt x="19683" y="82763"/>
                  <a:pt x="19730" y="82106"/>
                  <a:pt x="19730" y="81448"/>
                </a:cubicBezTo>
                <a:cubicBezTo>
                  <a:pt x="19730" y="81053"/>
                  <a:pt x="19730" y="80790"/>
                  <a:pt x="19730" y="80527"/>
                </a:cubicBezTo>
                <a:cubicBezTo>
                  <a:pt x="19706" y="79342"/>
                  <a:pt x="19706" y="79342"/>
                  <a:pt x="19706" y="79342"/>
                </a:cubicBezTo>
                <a:cubicBezTo>
                  <a:pt x="19071" y="82106"/>
                  <a:pt x="18530" y="84211"/>
                  <a:pt x="17895" y="84211"/>
                </a:cubicBezTo>
                <a:cubicBezTo>
                  <a:pt x="17778" y="84211"/>
                  <a:pt x="17684" y="84211"/>
                  <a:pt x="17613" y="84079"/>
                </a:cubicBezTo>
                <a:cubicBezTo>
                  <a:pt x="18248" y="78421"/>
                  <a:pt x="18836" y="73290"/>
                  <a:pt x="20223" y="69211"/>
                </a:cubicBezTo>
                <a:cubicBezTo>
                  <a:pt x="20082" y="68685"/>
                  <a:pt x="19871" y="67895"/>
                  <a:pt x="19753" y="67500"/>
                </a:cubicBezTo>
                <a:close/>
                <a:moveTo>
                  <a:pt x="4985" y="45263"/>
                </a:moveTo>
                <a:cubicBezTo>
                  <a:pt x="3433" y="45263"/>
                  <a:pt x="1552" y="48290"/>
                  <a:pt x="1552" y="52369"/>
                </a:cubicBezTo>
                <a:cubicBezTo>
                  <a:pt x="1552" y="53553"/>
                  <a:pt x="1670" y="54211"/>
                  <a:pt x="1670" y="55263"/>
                </a:cubicBezTo>
                <a:cubicBezTo>
                  <a:pt x="1670" y="56711"/>
                  <a:pt x="1552" y="57763"/>
                  <a:pt x="1552" y="59342"/>
                </a:cubicBezTo>
                <a:cubicBezTo>
                  <a:pt x="1552" y="60527"/>
                  <a:pt x="1670" y="61842"/>
                  <a:pt x="1811" y="63027"/>
                </a:cubicBezTo>
                <a:cubicBezTo>
                  <a:pt x="1952" y="64342"/>
                  <a:pt x="2116" y="65132"/>
                  <a:pt x="2116" y="66185"/>
                </a:cubicBezTo>
                <a:cubicBezTo>
                  <a:pt x="2116" y="66974"/>
                  <a:pt x="2022" y="67895"/>
                  <a:pt x="2022" y="69869"/>
                </a:cubicBezTo>
                <a:cubicBezTo>
                  <a:pt x="2022" y="73816"/>
                  <a:pt x="2446" y="76185"/>
                  <a:pt x="3222" y="80921"/>
                </a:cubicBezTo>
                <a:cubicBezTo>
                  <a:pt x="3386" y="81842"/>
                  <a:pt x="3386" y="81842"/>
                  <a:pt x="3386" y="81842"/>
                </a:cubicBezTo>
                <a:cubicBezTo>
                  <a:pt x="2728" y="83290"/>
                  <a:pt x="1505" y="86185"/>
                  <a:pt x="1223" y="86842"/>
                </a:cubicBezTo>
                <a:cubicBezTo>
                  <a:pt x="235" y="89211"/>
                  <a:pt x="0" y="91974"/>
                  <a:pt x="0" y="96448"/>
                </a:cubicBezTo>
                <a:cubicBezTo>
                  <a:pt x="0" y="98158"/>
                  <a:pt x="0" y="100000"/>
                  <a:pt x="24" y="101842"/>
                </a:cubicBezTo>
                <a:lnTo>
                  <a:pt x="212" y="101842"/>
                </a:lnTo>
                <a:cubicBezTo>
                  <a:pt x="611" y="101842"/>
                  <a:pt x="658" y="100527"/>
                  <a:pt x="658" y="99211"/>
                </a:cubicBezTo>
                <a:cubicBezTo>
                  <a:pt x="658" y="98290"/>
                  <a:pt x="635" y="97369"/>
                  <a:pt x="635" y="96316"/>
                </a:cubicBezTo>
                <a:cubicBezTo>
                  <a:pt x="658" y="93816"/>
                  <a:pt x="658" y="91711"/>
                  <a:pt x="1364" y="89869"/>
                </a:cubicBezTo>
                <a:cubicBezTo>
                  <a:pt x="1646" y="89211"/>
                  <a:pt x="3057" y="86053"/>
                  <a:pt x="4092" y="83553"/>
                </a:cubicBezTo>
                <a:cubicBezTo>
                  <a:pt x="4397" y="82895"/>
                  <a:pt x="4680" y="82237"/>
                  <a:pt x="4985" y="82237"/>
                </a:cubicBezTo>
                <a:cubicBezTo>
                  <a:pt x="5338" y="82237"/>
                  <a:pt x="5738" y="83027"/>
                  <a:pt x="6255" y="84737"/>
                </a:cubicBezTo>
                <a:cubicBezTo>
                  <a:pt x="6678" y="86185"/>
                  <a:pt x="7125" y="88027"/>
                  <a:pt x="7478" y="90263"/>
                </a:cubicBezTo>
                <a:cubicBezTo>
                  <a:pt x="7925" y="88421"/>
                  <a:pt x="7925" y="88421"/>
                  <a:pt x="7925" y="88421"/>
                </a:cubicBezTo>
                <a:cubicBezTo>
                  <a:pt x="7549" y="85790"/>
                  <a:pt x="7008" y="83553"/>
                  <a:pt x="6467" y="81842"/>
                </a:cubicBezTo>
                <a:cubicBezTo>
                  <a:pt x="5950" y="80000"/>
                  <a:pt x="5479" y="79079"/>
                  <a:pt x="5079" y="79079"/>
                </a:cubicBezTo>
                <a:cubicBezTo>
                  <a:pt x="4891" y="79079"/>
                  <a:pt x="4750" y="79211"/>
                  <a:pt x="4633" y="79342"/>
                </a:cubicBezTo>
                <a:cubicBezTo>
                  <a:pt x="4492" y="79606"/>
                  <a:pt x="4374" y="79869"/>
                  <a:pt x="4186" y="79869"/>
                </a:cubicBezTo>
                <a:cubicBezTo>
                  <a:pt x="3998" y="79869"/>
                  <a:pt x="3833" y="79606"/>
                  <a:pt x="3598" y="78027"/>
                </a:cubicBezTo>
                <a:cubicBezTo>
                  <a:pt x="3504" y="77500"/>
                  <a:pt x="2940" y="73816"/>
                  <a:pt x="2822" y="72763"/>
                </a:cubicBezTo>
                <a:cubicBezTo>
                  <a:pt x="2775" y="72237"/>
                  <a:pt x="2657" y="71316"/>
                  <a:pt x="2657" y="70132"/>
                </a:cubicBezTo>
                <a:cubicBezTo>
                  <a:pt x="2657" y="69606"/>
                  <a:pt x="2681" y="68948"/>
                  <a:pt x="2728" y="68421"/>
                </a:cubicBezTo>
                <a:cubicBezTo>
                  <a:pt x="3222" y="70658"/>
                  <a:pt x="3833" y="71842"/>
                  <a:pt x="4562" y="72369"/>
                </a:cubicBezTo>
                <a:cubicBezTo>
                  <a:pt x="4468" y="69606"/>
                  <a:pt x="4468" y="69606"/>
                  <a:pt x="4468" y="69606"/>
                </a:cubicBezTo>
                <a:cubicBezTo>
                  <a:pt x="3410" y="68027"/>
                  <a:pt x="2281" y="62895"/>
                  <a:pt x="2281" y="59474"/>
                </a:cubicBezTo>
                <a:cubicBezTo>
                  <a:pt x="2281" y="58816"/>
                  <a:pt x="2305" y="58290"/>
                  <a:pt x="2352" y="57632"/>
                </a:cubicBezTo>
                <a:cubicBezTo>
                  <a:pt x="2775" y="59737"/>
                  <a:pt x="3739" y="61974"/>
                  <a:pt x="4256" y="61974"/>
                </a:cubicBezTo>
                <a:cubicBezTo>
                  <a:pt x="4539" y="61974"/>
                  <a:pt x="4774" y="61448"/>
                  <a:pt x="4985" y="60921"/>
                </a:cubicBezTo>
                <a:cubicBezTo>
                  <a:pt x="5197" y="60527"/>
                  <a:pt x="5409" y="60000"/>
                  <a:pt x="5691" y="60000"/>
                </a:cubicBezTo>
                <a:cubicBezTo>
                  <a:pt x="6373" y="60000"/>
                  <a:pt x="7196" y="61842"/>
                  <a:pt x="7925" y="63553"/>
                </a:cubicBezTo>
                <a:cubicBezTo>
                  <a:pt x="7972" y="63685"/>
                  <a:pt x="8019" y="63685"/>
                  <a:pt x="8066" y="63685"/>
                </a:cubicBezTo>
                <a:cubicBezTo>
                  <a:pt x="8183" y="63685"/>
                  <a:pt x="8254" y="63421"/>
                  <a:pt x="8325" y="62763"/>
                </a:cubicBezTo>
                <a:cubicBezTo>
                  <a:pt x="8419" y="61842"/>
                  <a:pt x="8419" y="61842"/>
                  <a:pt x="8419" y="61842"/>
                </a:cubicBezTo>
                <a:cubicBezTo>
                  <a:pt x="7619" y="59211"/>
                  <a:pt x="6326" y="56448"/>
                  <a:pt x="5667" y="56448"/>
                </a:cubicBezTo>
                <a:cubicBezTo>
                  <a:pt x="5362" y="56448"/>
                  <a:pt x="5126" y="56842"/>
                  <a:pt x="4938" y="57369"/>
                </a:cubicBezTo>
                <a:cubicBezTo>
                  <a:pt x="4680" y="57895"/>
                  <a:pt x="4492" y="58421"/>
                  <a:pt x="4280" y="58421"/>
                </a:cubicBezTo>
                <a:cubicBezTo>
                  <a:pt x="3739" y="58421"/>
                  <a:pt x="2375" y="55527"/>
                  <a:pt x="2375" y="52632"/>
                </a:cubicBezTo>
                <a:cubicBezTo>
                  <a:pt x="2375" y="49211"/>
                  <a:pt x="4539" y="48027"/>
                  <a:pt x="4774" y="48027"/>
                </a:cubicBezTo>
                <a:lnTo>
                  <a:pt x="4985" y="45263"/>
                </a:lnTo>
                <a:close/>
                <a:moveTo>
                  <a:pt x="21587" y="73027"/>
                </a:moveTo>
                <a:cubicBezTo>
                  <a:pt x="20788" y="82369"/>
                  <a:pt x="19589" y="89079"/>
                  <a:pt x="18366" y="93027"/>
                </a:cubicBezTo>
                <a:cubicBezTo>
                  <a:pt x="17778" y="94869"/>
                  <a:pt x="17260" y="96053"/>
                  <a:pt x="16108" y="96053"/>
                </a:cubicBezTo>
                <a:lnTo>
                  <a:pt x="13663" y="96053"/>
                </a:lnTo>
                <a:cubicBezTo>
                  <a:pt x="12793" y="96053"/>
                  <a:pt x="12228" y="96711"/>
                  <a:pt x="11805" y="97369"/>
                </a:cubicBezTo>
                <a:cubicBezTo>
                  <a:pt x="11335" y="98027"/>
                  <a:pt x="11052" y="98685"/>
                  <a:pt x="10582" y="98685"/>
                </a:cubicBezTo>
                <a:cubicBezTo>
                  <a:pt x="9877" y="98685"/>
                  <a:pt x="9242" y="96711"/>
                  <a:pt x="8936" y="95000"/>
                </a:cubicBezTo>
                <a:cubicBezTo>
                  <a:pt x="9500" y="92369"/>
                  <a:pt x="9500" y="92369"/>
                  <a:pt x="9500" y="92369"/>
                </a:cubicBezTo>
                <a:cubicBezTo>
                  <a:pt x="9218" y="90263"/>
                  <a:pt x="9218" y="90263"/>
                  <a:pt x="9218" y="90263"/>
                </a:cubicBezTo>
                <a:cubicBezTo>
                  <a:pt x="9054" y="90921"/>
                  <a:pt x="6984" y="99474"/>
                  <a:pt x="6561" y="101316"/>
                </a:cubicBezTo>
                <a:cubicBezTo>
                  <a:pt x="6537" y="101185"/>
                  <a:pt x="6537" y="101185"/>
                  <a:pt x="6537" y="101185"/>
                </a:cubicBezTo>
                <a:cubicBezTo>
                  <a:pt x="6537" y="100658"/>
                  <a:pt x="6537" y="100132"/>
                  <a:pt x="6537" y="99606"/>
                </a:cubicBezTo>
                <a:cubicBezTo>
                  <a:pt x="6537" y="93158"/>
                  <a:pt x="6020" y="91579"/>
                  <a:pt x="5197" y="89737"/>
                </a:cubicBezTo>
                <a:cubicBezTo>
                  <a:pt x="4633" y="91579"/>
                  <a:pt x="4633" y="91579"/>
                  <a:pt x="4633" y="91579"/>
                </a:cubicBezTo>
                <a:cubicBezTo>
                  <a:pt x="5761" y="93685"/>
                  <a:pt x="6044" y="95263"/>
                  <a:pt x="6044" y="100000"/>
                </a:cubicBezTo>
                <a:cubicBezTo>
                  <a:pt x="6044" y="103685"/>
                  <a:pt x="5808" y="105132"/>
                  <a:pt x="5456" y="106316"/>
                </a:cubicBezTo>
                <a:cubicBezTo>
                  <a:pt x="5103" y="107500"/>
                  <a:pt x="4680" y="108027"/>
                  <a:pt x="4280" y="108027"/>
                </a:cubicBezTo>
                <a:cubicBezTo>
                  <a:pt x="4139" y="108027"/>
                  <a:pt x="4045" y="108158"/>
                  <a:pt x="3998" y="108421"/>
                </a:cubicBezTo>
                <a:cubicBezTo>
                  <a:pt x="3927" y="108816"/>
                  <a:pt x="3904" y="109342"/>
                  <a:pt x="3904" y="110132"/>
                </a:cubicBezTo>
                <a:cubicBezTo>
                  <a:pt x="3904" y="111185"/>
                  <a:pt x="3904" y="111185"/>
                  <a:pt x="3904" y="111185"/>
                </a:cubicBezTo>
                <a:lnTo>
                  <a:pt x="4021" y="111185"/>
                </a:lnTo>
                <a:cubicBezTo>
                  <a:pt x="4727" y="111185"/>
                  <a:pt x="5385" y="110527"/>
                  <a:pt x="6114" y="107369"/>
                </a:cubicBezTo>
                <a:cubicBezTo>
                  <a:pt x="8442" y="97106"/>
                  <a:pt x="8442" y="97106"/>
                  <a:pt x="8442" y="97106"/>
                </a:cubicBezTo>
                <a:cubicBezTo>
                  <a:pt x="8771" y="99342"/>
                  <a:pt x="9594" y="102237"/>
                  <a:pt x="10582" y="102237"/>
                </a:cubicBezTo>
                <a:cubicBezTo>
                  <a:pt x="11146" y="102237"/>
                  <a:pt x="11499" y="101448"/>
                  <a:pt x="12017" y="100790"/>
                </a:cubicBezTo>
                <a:cubicBezTo>
                  <a:pt x="12416" y="100132"/>
                  <a:pt x="12816" y="99737"/>
                  <a:pt x="13663" y="99737"/>
                </a:cubicBezTo>
                <a:lnTo>
                  <a:pt x="16132" y="99737"/>
                </a:lnTo>
                <a:cubicBezTo>
                  <a:pt x="17378" y="99737"/>
                  <a:pt x="17989" y="98158"/>
                  <a:pt x="18671" y="96053"/>
                </a:cubicBezTo>
                <a:cubicBezTo>
                  <a:pt x="20129" y="91448"/>
                  <a:pt x="21376" y="83685"/>
                  <a:pt x="22081" y="74869"/>
                </a:cubicBezTo>
                <a:cubicBezTo>
                  <a:pt x="21893" y="74211"/>
                  <a:pt x="21728" y="73553"/>
                  <a:pt x="21587" y="73027"/>
                </a:cubicBezTo>
                <a:close/>
                <a:moveTo>
                  <a:pt x="16649" y="0"/>
                </a:moveTo>
                <a:cubicBezTo>
                  <a:pt x="15473" y="0"/>
                  <a:pt x="14697" y="4211"/>
                  <a:pt x="14439" y="7895"/>
                </a:cubicBezTo>
                <a:cubicBezTo>
                  <a:pt x="14368" y="9079"/>
                  <a:pt x="14298" y="10263"/>
                  <a:pt x="14251" y="10790"/>
                </a:cubicBezTo>
                <a:cubicBezTo>
                  <a:pt x="14133" y="11842"/>
                  <a:pt x="13616" y="16842"/>
                  <a:pt x="13404" y="18816"/>
                </a:cubicBezTo>
                <a:lnTo>
                  <a:pt x="14368" y="18816"/>
                </a:lnTo>
                <a:cubicBezTo>
                  <a:pt x="13898" y="23816"/>
                  <a:pt x="13898" y="23816"/>
                  <a:pt x="13898" y="23816"/>
                </a:cubicBezTo>
                <a:cubicBezTo>
                  <a:pt x="14439" y="23158"/>
                  <a:pt x="14838" y="22632"/>
                  <a:pt x="15379" y="22632"/>
                </a:cubicBezTo>
                <a:cubicBezTo>
                  <a:pt x="15850" y="22632"/>
                  <a:pt x="16179" y="23290"/>
                  <a:pt x="16320" y="24869"/>
                </a:cubicBezTo>
                <a:cubicBezTo>
                  <a:pt x="16602" y="27895"/>
                  <a:pt x="16602" y="37237"/>
                  <a:pt x="17049" y="44211"/>
                </a:cubicBezTo>
                <a:cubicBezTo>
                  <a:pt x="17496" y="50790"/>
                  <a:pt x="18530" y="57106"/>
                  <a:pt x="19730" y="62106"/>
                </a:cubicBezTo>
                <a:lnTo>
                  <a:pt x="19777" y="62106"/>
                </a:lnTo>
                <a:cubicBezTo>
                  <a:pt x="19824" y="62106"/>
                  <a:pt x="19871" y="61974"/>
                  <a:pt x="19871" y="61711"/>
                </a:cubicBezTo>
                <a:cubicBezTo>
                  <a:pt x="19871" y="61448"/>
                  <a:pt x="19871" y="61448"/>
                  <a:pt x="19824" y="61185"/>
                </a:cubicBezTo>
                <a:cubicBezTo>
                  <a:pt x="18836" y="55658"/>
                  <a:pt x="18037" y="49606"/>
                  <a:pt x="17613" y="42895"/>
                </a:cubicBezTo>
                <a:cubicBezTo>
                  <a:pt x="17190" y="36316"/>
                  <a:pt x="17260" y="27237"/>
                  <a:pt x="16884" y="23027"/>
                </a:cubicBezTo>
                <a:cubicBezTo>
                  <a:pt x="16626" y="20395"/>
                  <a:pt x="16108" y="19606"/>
                  <a:pt x="15614" y="19606"/>
                </a:cubicBezTo>
                <a:cubicBezTo>
                  <a:pt x="15238" y="19606"/>
                  <a:pt x="14862" y="20132"/>
                  <a:pt x="14697" y="20263"/>
                </a:cubicBezTo>
                <a:cubicBezTo>
                  <a:pt x="15121" y="16316"/>
                  <a:pt x="15121" y="16316"/>
                  <a:pt x="15121" y="16316"/>
                </a:cubicBezTo>
                <a:lnTo>
                  <a:pt x="14415" y="16316"/>
                </a:lnTo>
                <a:cubicBezTo>
                  <a:pt x="14556" y="14737"/>
                  <a:pt x="14721" y="13421"/>
                  <a:pt x="14791" y="12632"/>
                </a:cubicBezTo>
                <a:cubicBezTo>
                  <a:pt x="14862" y="11842"/>
                  <a:pt x="14885" y="11053"/>
                  <a:pt x="14979" y="9737"/>
                </a:cubicBezTo>
                <a:cubicBezTo>
                  <a:pt x="15238" y="5921"/>
                  <a:pt x="15850" y="3421"/>
                  <a:pt x="16649" y="3421"/>
                </a:cubicBezTo>
                <a:cubicBezTo>
                  <a:pt x="17637" y="3421"/>
                  <a:pt x="18201" y="7106"/>
                  <a:pt x="18789" y="10658"/>
                </a:cubicBezTo>
                <a:cubicBezTo>
                  <a:pt x="19048" y="12237"/>
                  <a:pt x="19471" y="15658"/>
                  <a:pt x="19988" y="18290"/>
                </a:cubicBezTo>
                <a:cubicBezTo>
                  <a:pt x="20318" y="20000"/>
                  <a:pt x="20976" y="21974"/>
                  <a:pt x="21964" y="27763"/>
                </a:cubicBezTo>
                <a:cubicBezTo>
                  <a:pt x="22552" y="31185"/>
                  <a:pt x="23233" y="35527"/>
                  <a:pt x="23939" y="41316"/>
                </a:cubicBezTo>
                <a:cubicBezTo>
                  <a:pt x="26479" y="62106"/>
                  <a:pt x="28148" y="80527"/>
                  <a:pt x="29065" y="94737"/>
                </a:cubicBezTo>
                <a:cubicBezTo>
                  <a:pt x="29065" y="94869"/>
                  <a:pt x="29065" y="94869"/>
                  <a:pt x="29065" y="94869"/>
                </a:cubicBezTo>
                <a:cubicBezTo>
                  <a:pt x="26385" y="84737"/>
                  <a:pt x="24080" y="75132"/>
                  <a:pt x="22222" y="63290"/>
                </a:cubicBezTo>
                <a:cubicBezTo>
                  <a:pt x="20905" y="55000"/>
                  <a:pt x="19753" y="45263"/>
                  <a:pt x="18765" y="32895"/>
                </a:cubicBezTo>
                <a:cubicBezTo>
                  <a:pt x="18695" y="31974"/>
                  <a:pt x="18624" y="31316"/>
                  <a:pt x="18577" y="30527"/>
                </a:cubicBezTo>
                <a:cubicBezTo>
                  <a:pt x="18530" y="30132"/>
                  <a:pt x="18507" y="30000"/>
                  <a:pt x="18483" y="30000"/>
                </a:cubicBezTo>
                <a:cubicBezTo>
                  <a:pt x="18413" y="30000"/>
                  <a:pt x="18389" y="30263"/>
                  <a:pt x="18389" y="30527"/>
                </a:cubicBezTo>
                <a:cubicBezTo>
                  <a:pt x="18389" y="30921"/>
                  <a:pt x="18413" y="31579"/>
                  <a:pt x="18460" y="33027"/>
                </a:cubicBezTo>
                <a:cubicBezTo>
                  <a:pt x="19001" y="45790"/>
                  <a:pt x="20482" y="57369"/>
                  <a:pt x="22034" y="66842"/>
                </a:cubicBezTo>
                <a:cubicBezTo>
                  <a:pt x="23610" y="76448"/>
                  <a:pt x="25373" y="84606"/>
                  <a:pt x="26831" y="90527"/>
                </a:cubicBezTo>
                <a:cubicBezTo>
                  <a:pt x="27984" y="108685"/>
                  <a:pt x="27984" y="108685"/>
                  <a:pt x="27984" y="108685"/>
                </a:cubicBezTo>
                <a:cubicBezTo>
                  <a:pt x="28007" y="109211"/>
                  <a:pt x="28031" y="109606"/>
                  <a:pt x="28031" y="110000"/>
                </a:cubicBezTo>
                <a:cubicBezTo>
                  <a:pt x="28031" y="110395"/>
                  <a:pt x="28007" y="110658"/>
                  <a:pt x="27984" y="110790"/>
                </a:cubicBezTo>
                <a:cubicBezTo>
                  <a:pt x="27960" y="111053"/>
                  <a:pt x="27913" y="111053"/>
                  <a:pt x="27819" y="111053"/>
                </a:cubicBezTo>
                <a:lnTo>
                  <a:pt x="27466" y="111053"/>
                </a:lnTo>
                <a:cubicBezTo>
                  <a:pt x="27325" y="111053"/>
                  <a:pt x="27255" y="110921"/>
                  <a:pt x="27208" y="110790"/>
                </a:cubicBezTo>
                <a:cubicBezTo>
                  <a:pt x="27161" y="110527"/>
                  <a:pt x="27114" y="110132"/>
                  <a:pt x="27090" y="109737"/>
                </a:cubicBezTo>
                <a:cubicBezTo>
                  <a:pt x="26996" y="108027"/>
                  <a:pt x="26408" y="98421"/>
                  <a:pt x="26290" y="96579"/>
                </a:cubicBezTo>
                <a:cubicBezTo>
                  <a:pt x="26267" y="96185"/>
                  <a:pt x="26220" y="96053"/>
                  <a:pt x="26173" y="96053"/>
                </a:cubicBezTo>
                <a:cubicBezTo>
                  <a:pt x="26126" y="96053"/>
                  <a:pt x="26102" y="96316"/>
                  <a:pt x="26102" y="96579"/>
                </a:cubicBezTo>
                <a:cubicBezTo>
                  <a:pt x="26102" y="96842"/>
                  <a:pt x="26102" y="97106"/>
                  <a:pt x="26126" y="97895"/>
                </a:cubicBezTo>
                <a:cubicBezTo>
                  <a:pt x="26290" y="102237"/>
                  <a:pt x="26455" y="107106"/>
                  <a:pt x="26549" y="108948"/>
                </a:cubicBezTo>
                <a:cubicBezTo>
                  <a:pt x="26573" y="109869"/>
                  <a:pt x="26620" y="110658"/>
                  <a:pt x="26620" y="111185"/>
                </a:cubicBezTo>
                <a:cubicBezTo>
                  <a:pt x="26620" y="111711"/>
                  <a:pt x="26596" y="111974"/>
                  <a:pt x="26502" y="112500"/>
                </a:cubicBezTo>
                <a:cubicBezTo>
                  <a:pt x="26149" y="114474"/>
                  <a:pt x="26149" y="114474"/>
                  <a:pt x="26149" y="114474"/>
                </a:cubicBezTo>
                <a:cubicBezTo>
                  <a:pt x="26079" y="115000"/>
                  <a:pt x="26032" y="115000"/>
                  <a:pt x="25961" y="115000"/>
                </a:cubicBezTo>
                <a:cubicBezTo>
                  <a:pt x="25867" y="115000"/>
                  <a:pt x="25797" y="114737"/>
                  <a:pt x="25773" y="113948"/>
                </a:cubicBezTo>
                <a:cubicBezTo>
                  <a:pt x="25373" y="103421"/>
                  <a:pt x="24762" y="90527"/>
                  <a:pt x="24621" y="86974"/>
                </a:cubicBezTo>
                <a:cubicBezTo>
                  <a:pt x="24574" y="86185"/>
                  <a:pt x="24550" y="85658"/>
                  <a:pt x="24456" y="85658"/>
                </a:cubicBezTo>
                <a:cubicBezTo>
                  <a:pt x="24386" y="85658"/>
                  <a:pt x="24362" y="86053"/>
                  <a:pt x="24362" y="86316"/>
                </a:cubicBezTo>
                <a:cubicBezTo>
                  <a:pt x="24362" y="86579"/>
                  <a:pt x="24362" y="86974"/>
                  <a:pt x="24386" y="87106"/>
                </a:cubicBezTo>
                <a:cubicBezTo>
                  <a:pt x="24480" y="90921"/>
                  <a:pt x="24856" y="104342"/>
                  <a:pt x="25279" y="116711"/>
                </a:cubicBezTo>
                <a:cubicBezTo>
                  <a:pt x="25350" y="118816"/>
                  <a:pt x="25491" y="120000"/>
                  <a:pt x="25820" y="120000"/>
                </a:cubicBezTo>
                <a:cubicBezTo>
                  <a:pt x="25961" y="120000"/>
                  <a:pt x="26102" y="119737"/>
                  <a:pt x="26243" y="118948"/>
                </a:cubicBezTo>
                <a:cubicBezTo>
                  <a:pt x="26455" y="117763"/>
                  <a:pt x="26502" y="117500"/>
                  <a:pt x="26761" y="116053"/>
                </a:cubicBezTo>
                <a:cubicBezTo>
                  <a:pt x="26949" y="115000"/>
                  <a:pt x="27090" y="114606"/>
                  <a:pt x="27396" y="114606"/>
                </a:cubicBezTo>
                <a:lnTo>
                  <a:pt x="28172" y="114606"/>
                </a:lnTo>
                <a:cubicBezTo>
                  <a:pt x="28360" y="114606"/>
                  <a:pt x="28454" y="114342"/>
                  <a:pt x="28548" y="113948"/>
                </a:cubicBezTo>
                <a:cubicBezTo>
                  <a:pt x="28642" y="113421"/>
                  <a:pt x="28689" y="112763"/>
                  <a:pt x="28689" y="111974"/>
                </a:cubicBezTo>
                <a:cubicBezTo>
                  <a:pt x="28689" y="111053"/>
                  <a:pt x="28642" y="110263"/>
                  <a:pt x="28595" y="109342"/>
                </a:cubicBezTo>
                <a:cubicBezTo>
                  <a:pt x="28383" y="106448"/>
                  <a:pt x="27748" y="96185"/>
                  <a:pt x="27560" y="93421"/>
                </a:cubicBezTo>
                <a:cubicBezTo>
                  <a:pt x="27560" y="93290"/>
                  <a:pt x="27560" y="93290"/>
                  <a:pt x="27560" y="93290"/>
                </a:cubicBezTo>
                <a:cubicBezTo>
                  <a:pt x="28219" y="96053"/>
                  <a:pt x="29183" y="99737"/>
                  <a:pt x="29606" y="99737"/>
                </a:cubicBezTo>
                <a:cubicBezTo>
                  <a:pt x="29747" y="99737"/>
                  <a:pt x="29818" y="99342"/>
                  <a:pt x="29818" y="98158"/>
                </a:cubicBezTo>
                <a:cubicBezTo>
                  <a:pt x="29818" y="92763"/>
                  <a:pt x="28195" y="70527"/>
                  <a:pt x="24527" y="39869"/>
                </a:cubicBezTo>
                <a:cubicBezTo>
                  <a:pt x="22575" y="23553"/>
                  <a:pt x="20858" y="18027"/>
                  <a:pt x="20365" y="15395"/>
                </a:cubicBezTo>
                <a:cubicBezTo>
                  <a:pt x="19847" y="12632"/>
                  <a:pt x="19424" y="9342"/>
                  <a:pt x="19189" y="7763"/>
                </a:cubicBezTo>
                <a:cubicBezTo>
                  <a:pt x="18601" y="4342"/>
                  <a:pt x="17872" y="0"/>
                  <a:pt x="16649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Internal Title Slide Image" showMasterSp="0">
  <p:cSld name="Internal Title Slide Image">
    <p:spTree>
      <p:nvGrpSpPr>
        <p:cNvPr id="245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Google Shape;246;p43"/>
          <p:cNvSpPr/>
          <p:nvPr>
            <p:ph idx="2" type="pic"/>
          </p:nvPr>
        </p:nvSpPr>
        <p:spPr>
          <a:xfrm>
            <a:off x="0" y="0"/>
            <a:ext cx="18288000" cy="10287000"/>
          </a:xfrm>
          <a:prstGeom prst="rect">
            <a:avLst/>
          </a:prstGeom>
          <a:solidFill>
            <a:schemeClr val="dk2"/>
          </a:solidFill>
          <a:ln>
            <a:noFill/>
          </a:ln>
        </p:spPr>
      </p:sp>
      <p:sp>
        <p:nvSpPr>
          <p:cNvPr id="247" name="Google Shape;247;p43"/>
          <p:cNvSpPr txBox="1"/>
          <p:nvPr>
            <p:ph type="ctrTitle"/>
          </p:nvPr>
        </p:nvSpPr>
        <p:spPr>
          <a:xfrm>
            <a:off x="2106000" y="5659881"/>
            <a:ext cx="10033200" cy="966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83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Arial"/>
              <a:buNone/>
              <a:defRPr sz="48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48" name="Google Shape;248;p43"/>
          <p:cNvSpPr txBox="1"/>
          <p:nvPr>
            <p:ph idx="1" type="body"/>
          </p:nvPr>
        </p:nvSpPr>
        <p:spPr>
          <a:xfrm>
            <a:off x="2106000" y="6860798"/>
            <a:ext cx="4951800" cy="367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1pPr>
            <a:lvl2pPr indent="-342900" lvl="1" marL="91440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2"/>
              </a:buClr>
              <a:buSzPts val="1800"/>
              <a:buChar char="​"/>
              <a:defRPr/>
            </a:lvl4pPr>
            <a:lvl5pPr indent="-342900" lvl="4" marL="228600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2"/>
              </a:buClr>
              <a:buSzPts val="1800"/>
              <a:buChar char="​"/>
              <a:defRPr/>
            </a:lvl5pPr>
            <a:lvl6pPr indent="-342900" lvl="5" marL="274320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2"/>
              </a:buClr>
              <a:buSzPts val="1800"/>
              <a:buChar char="​"/>
              <a:defRPr/>
            </a:lvl7pPr>
            <a:lvl8pPr indent="-342900" lvl="7" marL="365760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2"/>
              </a:buClr>
              <a:buSzPts val="1800"/>
              <a:buChar char="​"/>
              <a:defRPr/>
            </a:lvl8pPr>
            <a:lvl9pPr indent="-342900" lvl="8" marL="411480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2"/>
              </a:buClr>
              <a:buSzPts val="1800"/>
              <a:buChar char="​"/>
              <a:defRPr/>
            </a:lvl9pPr>
          </a:lstStyle>
          <a:p/>
        </p:txBody>
      </p:sp>
      <p:sp>
        <p:nvSpPr>
          <p:cNvPr id="249" name="Google Shape;249;p43"/>
          <p:cNvSpPr txBox="1"/>
          <p:nvPr>
            <p:ph idx="10" type="dt"/>
          </p:nvPr>
        </p:nvSpPr>
        <p:spPr>
          <a:xfrm>
            <a:off x="0" y="10314000"/>
            <a:ext cx="0" cy="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5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0" name="Google Shape;250;p43"/>
          <p:cNvSpPr txBox="1"/>
          <p:nvPr>
            <p:ph idx="11" type="ftr"/>
          </p:nvPr>
        </p:nvSpPr>
        <p:spPr>
          <a:xfrm>
            <a:off x="0" y="10314000"/>
            <a:ext cx="0" cy="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5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1" name="Google Shape;251;p43"/>
          <p:cNvSpPr txBox="1"/>
          <p:nvPr>
            <p:ph idx="12" type="sldNum"/>
          </p:nvPr>
        </p:nvSpPr>
        <p:spPr>
          <a:xfrm>
            <a:off x="0" y="10314000"/>
            <a:ext cx="0" cy="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0" lvl="0" marL="0" algn="l">
              <a:spcBef>
                <a:spcPts val="0"/>
              </a:spcBef>
              <a:buNone/>
              <a:defRPr b="0" i="0" sz="150">
                <a:latin typeface="Arial"/>
                <a:ea typeface="Arial"/>
                <a:cs typeface="Arial"/>
                <a:sym typeface="Arial"/>
              </a:defRPr>
            </a:lvl1pPr>
            <a:lvl2pPr indent="0" lvl="1" marL="0" algn="l">
              <a:spcBef>
                <a:spcPts val="0"/>
              </a:spcBef>
              <a:buNone/>
              <a:defRPr b="0" i="0" sz="150">
                <a:latin typeface="Arial"/>
                <a:ea typeface="Arial"/>
                <a:cs typeface="Arial"/>
                <a:sym typeface="Arial"/>
              </a:defRPr>
            </a:lvl2pPr>
            <a:lvl3pPr indent="0" lvl="2" marL="0" algn="l">
              <a:spcBef>
                <a:spcPts val="0"/>
              </a:spcBef>
              <a:buNone/>
              <a:defRPr b="0" i="0" sz="150">
                <a:latin typeface="Arial"/>
                <a:ea typeface="Arial"/>
                <a:cs typeface="Arial"/>
                <a:sym typeface="Arial"/>
              </a:defRPr>
            </a:lvl3pPr>
            <a:lvl4pPr indent="0" lvl="3" marL="0" algn="l">
              <a:spcBef>
                <a:spcPts val="0"/>
              </a:spcBef>
              <a:buNone/>
              <a:defRPr b="0" i="0" sz="150">
                <a:latin typeface="Arial"/>
                <a:ea typeface="Arial"/>
                <a:cs typeface="Arial"/>
                <a:sym typeface="Arial"/>
              </a:defRPr>
            </a:lvl4pPr>
            <a:lvl5pPr indent="0" lvl="4" marL="0" algn="l">
              <a:spcBef>
                <a:spcPts val="0"/>
              </a:spcBef>
              <a:buNone/>
              <a:defRPr b="0" i="0" sz="150">
                <a:latin typeface="Arial"/>
                <a:ea typeface="Arial"/>
                <a:cs typeface="Arial"/>
                <a:sym typeface="Arial"/>
              </a:defRPr>
            </a:lvl5pPr>
            <a:lvl6pPr indent="0" lvl="5" marL="0" algn="l">
              <a:spcBef>
                <a:spcPts val="0"/>
              </a:spcBef>
              <a:buNone/>
              <a:defRPr b="0" i="0" sz="150">
                <a:latin typeface="Arial"/>
                <a:ea typeface="Arial"/>
                <a:cs typeface="Arial"/>
                <a:sym typeface="Arial"/>
              </a:defRPr>
            </a:lvl6pPr>
            <a:lvl7pPr indent="0" lvl="6" marL="0" algn="l">
              <a:spcBef>
                <a:spcPts val="0"/>
              </a:spcBef>
              <a:buNone/>
              <a:defRPr b="0" i="0" sz="150">
                <a:latin typeface="Arial"/>
                <a:ea typeface="Arial"/>
                <a:cs typeface="Arial"/>
                <a:sym typeface="Arial"/>
              </a:defRPr>
            </a:lvl7pPr>
            <a:lvl8pPr indent="0" lvl="7" marL="0" algn="l">
              <a:spcBef>
                <a:spcPts val="0"/>
              </a:spcBef>
              <a:buNone/>
              <a:defRPr b="0" i="0" sz="150">
                <a:latin typeface="Arial"/>
                <a:ea typeface="Arial"/>
                <a:cs typeface="Arial"/>
                <a:sym typeface="Arial"/>
              </a:defRPr>
            </a:lvl8pPr>
            <a:lvl9pPr indent="0" lvl="8" marL="0" algn="l">
              <a:spcBef>
                <a:spcPts val="0"/>
              </a:spcBef>
              <a:buNone/>
              <a:defRPr b="0" i="0" sz="150"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-RU"/>
              <a:t>0	0</a:t>
            </a:r>
            <a:endParaRPr sz="1200"/>
          </a:p>
        </p:txBody>
      </p:sp>
      <p:sp>
        <p:nvSpPr>
          <p:cNvPr id="252" name="Google Shape;252;p43"/>
          <p:cNvSpPr/>
          <p:nvPr/>
        </p:nvSpPr>
        <p:spPr>
          <a:xfrm>
            <a:off x="489528" y="489527"/>
            <a:ext cx="1119070" cy="804607"/>
          </a:xfrm>
          <a:custGeom>
            <a:rect b="b" l="l" r="r" t="t"/>
            <a:pathLst>
              <a:path extrusionOk="0" h="120001" w="29818">
                <a:moveTo>
                  <a:pt x="16014" y="8421"/>
                </a:moveTo>
                <a:cubicBezTo>
                  <a:pt x="15685" y="8421"/>
                  <a:pt x="15591" y="10263"/>
                  <a:pt x="15591" y="11316"/>
                </a:cubicBezTo>
                <a:cubicBezTo>
                  <a:pt x="15591" y="12106"/>
                  <a:pt x="15638" y="13158"/>
                  <a:pt x="15826" y="13158"/>
                </a:cubicBezTo>
                <a:cubicBezTo>
                  <a:pt x="15967" y="13158"/>
                  <a:pt x="16155" y="12500"/>
                  <a:pt x="16320" y="11842"/>
                </a:cubicBezTo>
                <a:cubicBezTo>
                  <a:pt x="16461" y="11185"/>
                  <a:pt x="16555" y="10658"/>
                  <a:pt x="16555" y="10132"/>
                </a:cubicBezTo>
                <a:cubicBezTo>
                  <a:pt x="16555" y="9606"/>
                  <a:pt x="16461" y="9211"/>
                  <a:pt x="16343" y="8816"/>
                </a:cubicBezTo>
                <a:cubicBezTo>
                  <a:pt x="16249" y="8553"/>
                  <a:pt x="16132" y="8421"/>
                  <a:pt x="16014" y="8421"/>
                </a:cubicBezTo>
                <a:close/>
                <a:moveTo>
                  <a:pt x="1952" y="9606"/>
                </a:moveTo>
                <a:cubicBezTo>
                  <a:pt x="1905" y="9606"/>
                  <a:pt x="1881" y="9869"/>
                  <a:pt x="1881" y="10132"/>
                </a:cubicBezTo>
                <a:cubicBezTo>
                  <a:pt x="1881" y="10263"/>
                  <a:pt x="1881" y="10395"/>
                  <a:pt x="1928" y="10658"/>
                </a:cubicBezTo>
                <a:cubicBezTo>
                  <a:pt x="2399" y="12895"/>
                  <a:pt x="3269" y="16974"/>
                  <a:pt x="3551" y="18290"/>
                </a:cubicBezTo>
                <a:cubicBezTo>
                  <a:pt x="3763" y="16842"/>
                  <a:pt x="3763" y="16842"/>
                  <a:pt x="3763" y="16842"/>
                </a:cubicBezTo>
                <a:cubicBezTo>
                  <a:pt x="3527" y="15263"/>
                  <a:pt x="3292" y="13948"/>
                  <a:pt x="3034" y="12895"/>
                </a:cubicBezTo>
                <a:cubicBezTo>
                  <a:pt x="2751" y="11711"/>
                  <a:pt x="2422" y="10658"/>
                  <a:pt x="2022" y="9737"/>
                </a:cubicBezTo>
                <a:lnTo>
                  <a:pt x="1952" y="9606"/>
                </a:lnTo>
                <a:close/>
                <a:moveTo>
                  <a:pt x="6749" y="9606"/>
                </a:moveTo>
                <a:cubicBezTo>
                  <a:pt x="6702" y="9606"/>
                  <a:pt x="6678" y="9869"/>
                  <a:pt x="6631" y="10000"/>
                </a:cubicBezTo>
                <a:cubicBezTo>
                  <a:pt x="6420" y="11053"/>
                  <a:pt x="6255" y="11974"/>
                  <a:pt x="6067" y="13158"/>
                </a:cubicBezTo>
                <a:cubicBezTo>
                  <a:pt x="5785" y="14869"/>
                  <a:pt x="5573" y="17106"/>
                  <a:pt x="5385" y="19606"/>
                </a:cubicBezTo>
                <a:cubicBezTo>
                  <a:pt x="5667" y="20527"/>
                  <a:pt x="5667" y="20527"/>
                  <a:pt x="5667" y="20527"/>
                </a:cubicBezTo>
                <a:cubicBezTo>
                  <a:pt x="5855" y="18948"/>
                  <a:pt x="6490" y="13421"/>
                  <a:pt x="6796" y="10527"/>
                </a:cubicBezTo>
                <a:cubicBezTo>
                  <a:pt x="6820" y="10395"/>
                  <a:pt x="6843" y="10263"/>
                  <a:pt x="6843" y="10132"/>
                </a:cubicBezTo>
                <a:cubicBezTo>
                  <a:pt x="6843" y="9869"/>
                  <a:pt x="6796" y="9606"/>
                  <a:pt x="6749" y="9606"/>
                </a:cubicBezTo>
                <a:close/>
                <a:moveTo>
                  <a:pt x="10653" y="17237"/>
                </a:moveTo>
                <a:cubicBezTo>
                  <a:pt x="10394" y="17237"/>
                  <a:pt x="10253" y="18685"/>
                  <a:pt x="10253" y="20000"/>
                </a:cubicBezTo>
                <a:cubicBezTo>
                  <a:pt x="10253" y="20921"/>
                  <a:pt x="10323" y="21448"/>
                  <a:pt x="10488" y="21448"/>
                </a:cubicBezTo>
                <a:cubicBezTo>
                  <a:pt x="10606" y="21448"/>
                  <a:pt x="10700" y="21185"/>
                  <a:pt x="10817" y="20921"/>
                </a:cubicBezTo>
                <a:cubicBezTo>
                  <a:pt x="10958" y="20395"/>
                  <a:pt x="11076" y="19737"/>
                  <a:pt x="11076" y="19079"/>
                </a:cubicBezTo>
                <a:cubicBezTo>
                  <a:pt x="11076" y="18685"/>
                  <a:pt x="11052" y="18421"/>
                  <a:pt x="11005" y="18027"/>
                </a:cubicBezTo>
                <a:cubicBezTo>
                  <a:pt x="10911" y="17500"/>
                  <a:pt x="10770" y="17237"/>
                  <a:pt x="10653" y="17237"/>
                </a:cubicBezTo>
                <a:close/>
                <a:moveTo>
                  <a:pt x="25514" y="3421"/>
                </a:moveTo>
                <a:cubicBezTo>
                  <a:pt x="25185" y="7106"/>
                  <a:pt x="23868" y="18553"/>
                  <a:pt x="23163" y="23290"/>
                </a:cubicBezTo>
                <a:cubicBezTo>
                  <a:pt x="23586" y="25790"/>
                  <a:pt x="23586" y="25790"/>
                  <a:pt x="23586" y="25790"/>
                </a:cubicBezTo>
                <a:cubicBezTo>
                  <a:pt x="23962" y="23421"/>
                  <a:pt x="24362" y="19474"/>
                  <a:pt x="24833" y="15527"/>
                </a:cubicBezTo>
                <a:lnTo>
                  <a:pt x="24903" y="15527"/>
                </a:lnTo>
                <a:cubicBezTo>
                  <a:pt x="24903" y="15658"/>
                  <a:pt x="24903" y="15921"/>
                  <a:pt x="24903" y="16185"/>
                </a:cubicBezTo>
                <a:cubicBezTo>
                  <a:pt x="24903" y="19474"/>
                  <a:pt x="25209" y="21974"/>
                  <a:pt x="25961" y="21974"/>
                </a:cubicBezTo>
                <a:cubicBezTo>
                  <a:pt x="26432" y="21974"/>
                  <a:pt x="27161" y="20658"/>
                  <a:pt x="27843" y="19342"/>
                </a:cubicBezTo>
                <a:cubicBezTo>
                  <a:pt x="28407" y="18290"/>
                  <a:pt x="28924" y="17106"/>
                  <a:pt x="29183" y="16711"/>
                </a:cubicBezTo>
                <a:cubicBezTo>
                  <a:pt x="29183" y="13158"/>
                  <a:pt x="29183" y="13158"/>
                  <a:pt x="29183" y="13158"/>
                </a:cubicBezTo>
                <a:cubicBezTo>
                  <a:pt x="28877" y="13685"/>
                  <a:pt x="28289" y="15000"/>
                  <a:pt x="27654" y="16185"/>
                </a:cubicBezTo>
                <a:cubicBezTo>
                  <a:pt x="27019" y="17500"/>
                  <a:pt x="26361" y="18553"/>
                  <a:pt x="26008" y="18553"/>
                </a:cubicBezTo>
                <a:cubicBezTo>
                  <a:pt x="25585" y="18553"/>
                  <a:pt x="25467" y="17369"/>
                  <a:pt x="25467" y="15527"/>
                </a:cubicBezTo>
                <a:cubicBezTo>
                  <a:pt x="25467" y="11842"/>
                  <a:pt x="25891" y="6579"/>
                  <a:pt x="26149" y="3421"/>
                </a:cubicBezTo>
                <a:close/>
                <a:moveTo>
                  <a:pt x="3927" y="28816"/>
                </a:moveTo>
                <a:cubicBezTo>
                  <a:pt x="3151" y="29474"/>
                  <a:pt x="2587" y="30658"/>
                  <a:pt x="1928" y="33421"/>
                </a:cubicBezTo>
                <a:cubicBezTo>
                  <a:pt x="1881" y="33553"/>
                  <a:pt x="1881" y="33685"/>
                  <a:pt x="1881" y="33948"/>
                </a:cubicBezTo>
                <a:cubicBezTo>
                  <a:pt x="1881" y="34211"/>
                  <a:pt x="1905" y="34474"/>
                  <a:pt x="1952" y="34474"/>
                </a:cubicBezTo>
                <a:cubicBezTo>
                  <a:pt x="1999" y="34474"/>
                  <a:pt x="2022" y="34342"/>
                  <a:pt x="2093" y="34211"/>
                </a:cubicBezTo>
                <a:cubicBezTo>
                  <a:pt x="4021" y="30527"/>
                  <a:pt x="4021" y="30527"/>
                  <a:pt x="4021" y="30527"/>
                </a:cubicBezTo>
                <a:lnTo>
                  <a:pt x="3927" y="28816"/>
                </a:lnTo>
                <a:close/>
                <a:moveTo>
                  <a:pt x="29818" y="20395"/>
                </a:moveTo>
                <a:cubicBezTo>
                  <a:pt x="28501" y="23027"/>
                  <a:pt x="26220" y="28421"/>
                  <a:pt x="24644" y="33158"/>
                </a:cubicBezTo>
                <a:cubicBezTo>
                  <a:pt x="24691" y="33421"/>
                  <a:pt x="24950" y="35527"/>
                  <a:pt x="24997" y="35921"/>
                </a:cubicBezTo>
                <a:cubicBezTo>
                  <a:pt x="25656" y="34342"/>
                  <a:pt x="26243" y="33290"/>
                  <a:pt x="26784" y="33290"/>
                </a:cubicBezTo>
                <a:cubicBezTo>
                  <a:pt x="27537" y="33290"/>
                  <a:pt x="28148" y="33290"/>
                  <a:pt x="29183" y="31974"/>
                </a:cubicBezTo>
                <a:cubicBezTo>
                  <a:pt x="29183" y="29211"/>
                  <a:pt x="29183" y="29211"/>
                  <a:pt x="29183" y="29211"/>
                </a:cubicBezTo>
                <a:cubicBezTo>
                  <a:pt x="28595" y="29869"/>
                  <a:pt x="27984" y="30527"/>
                  <a:pt x="27584" y="30527"/>
                </a:cubicBezTo>
                <a:cubicBezTo>
                  <a:pt x="27349" y="30527"/>
                  <a:pt x="27278" y="30395"/>
                  <a:pt x="27278" y="30000"/>
                </a:cubicBezTo>
                <a:cubicBezTo>
                  <a:pt x="27278" y="29737"/>
                  <a:pt x="27302" y="29474"/>
                  <a:pt x="27396" y="29342"/>
                </a:cubicBezTo>
                <a:cubicBezTo>
                  <a:pt x="28031" y="27763"/>
                  <a:pt x="29159" y="25263"/>
                  <a:pt x="29818" y="23948"/>
                </a:cubicBezTo>
                <a:lnTo>
                  <a:pt x="29818" y="20395"/>
                </a:lnTo>
                <a:close/>
                <a:moveTo>
                  <a:pt x="4844" y="23421"/>
                </a:moveTo>
                <a:cubicBezTo>
                  <a:pt x="4609" y="24737"/>
                  <a:pt x="4609" y="24737"/>
                  <a:pt x="4609" y="24737"/>
                </a:cubicBezTo>
                <a:cubicBezTo>
                  <a:pt x="4868" y="26974"/>
                  <a:pt x="5338" y="31448"/>
                  <a:pt x="5785" y="37237"/>
                </a:cubicBezTo>
                <a:cubicBezTo>
                  <a:pt x="5879" y="36448"/>
                  <a:pt x="6114" y="34737"/>
                  <a:pt x="6208" y="34211"/>
                </a:cubicBezTo>
                <a:cubicBezTo>
                  <a:pt x="5785" y="29606"/>
                  <a:pt x="5126" y="25132"/>
                  <a:pt x="4844" y="23421"/>
                </a:cubicBezTo>
                <a:close/>
                <a:moveTo>
                  <a:pt x="11852" y="35527"/>
                </a:moveTo>
                <a:cubicBezTo>
                  <a:pt x="11640" y="35527"/>
                  <a:pt x="11546" y="36316"/>
                  <a:pt x="11499" y="37106"/>
                </a:cubicBezTo>
                <a:cubicBezTo>
                  <a:pt x="11499" y="37500"/>
                  <a:pt x="11476" y="37763"/>
                  <a:pt x="11476" y="38027"/>
                </a:cubicBezTo>
                <a:cubicBezTo>
                  <a:pt x="11476" y="39211"/>
                  <a:pt x="11570" y="39869"/>
                  <a:pt x="11711" y="39869"/>
                </a:cubicBezTo>
                <a:cubicBezTo>
                  <a:pt x="11899" y="39869"/>
                  <a:pt x="12275" y="38421"/>
                  <a:pt x="12275" y="37106"/>
                </a:cubicBezTo>
                <a:cubicBezTo>
                  <a:pt x="12275" y="36711"/>
                  <a:pt x="12252" y="36448"/>
                  <a:pt x="12158" y="36053"/>
                </a:cubicBezTo>
                <a:cubicBezTo>
                  <a:pt x="12064" y="35790"/>
                  <a:pt x="11969" y="35527"/>
                  <a:pt x="11852" y="35527"/>
                </a:cubicBezTo>
                <a:close/>
                <a:moveTo>
                  <a:pt x="1293" y="0"/>
                </a:moveTo>
                <a:cubicBezTo>
                  <a:pt x="588" y="0"/>
                  <a:pt x="0" y="3158"/>
                  <a:pt x="0" y="7237"/>
                </a:cubicBezTo>
                <a:cubicBezTo>
                  <a:pt x="0" y="9737"/>
                  <a:pt x="212" y="11448"/>
                  <a:pt x="588" y="13027"/>
                </a:cubicBezTo>
                <a:cubicBezTo>
                  <a:pt x="588" y="13553"/>
                  <a:pt x="588" y="13553"/>
                  <a:pt x="588" y="13553"/>
                </a:cubicBezTo>
                <a:cubicBezTo>
                  <a:pt x="588" y="16711"/>
                  <a:pt x="1223" y="21842"/>
                  <a:pt x="2163" y="21842"/>
                </a:cubicBezTo>
                <a:cubicBezTo>
                  <a:pt x="2163" y="22632"/>
                  <a:pt x="2328" y="23685"/>
                  <a:pt x="2540" y="23948"/>
                </a:cubicBezTo>
                <a:cubicBezTo>
                  <a:pt x="2540" y="24342"/>
                  <a:pt x="2540" y="24342"/>
                  <a:pt x="2540" y="24342"/>
                </a:cubicBezTo>
                <a:lnTo>
                  <a:pt x="2469" y="24342"/>
                </a:lnTo>
                <a:cubicBezTo>
                  <a:pt x="1176" y="24342"/>
                  <a:pt x="635" y="27763"/>
                  <a:pt x="635" y="30132"/>
                </a:cubicBezTo>
                <a:cubicBezTo>
                  <a:pt x="235" y="31053"/>
                  <a:pt x="0" y="33421"/>
                  <a:pt x="0" y="35658"/>
                </a:cubicBezTo>
                <a:cubicBezTo>
                  <a:pt x="0" y="40000"/>
                  <a:pt x="564" y="43158"/>
                  <a:pt x="1340" y="43158"/>
                </a:cubicBezTo>
                <a:cubicBezTo>
                  <a:pt x="1576" y="43158"/>
                  <a:pt x="1834" y="42500"/>
                  <a:pt x="2022" y="41842"/>
                </a:cubicBezTo>
                <a:cubicBezTo>
                  <a:pt x="2140" y="42106"/>
                  <a:pt x="2328" y="42237"/>
                  <a:pt x="2493" y="42237"/>
                </a:cubicBezTo>
                <a:cubicBezTo>
                  <a:pt x="2845" y="42237"/>
                  <a:pt x="3269" y="41448"/>
                  <a:pt x="3551" y="39211"/>
                </a:cubicBezTo>
                <a:lnTo>
                  <a:pt x="3668" y="39211"/>
                </a:lnTo>
                <a:cubicBezTo>
                  <a:pt x="4139" y="39211"/>
                  <a:pt x="4539" y="37500"/>
                  <a:pt x="4727" y="35263"/>
                </a:cubicBezTo>
                <a:cubicBezTo>
                  <a:pt x="4797" y="34737"/>
                  <a:pt x="4821" y="34211"/>
                  <a:pt x="4821" y="33948"/>
                </a:cubicBezTo>
                <a:cubicBezTo>
                  <a:pt x="4821" y="33553"/>
                  <a:pt x="4774" y="33290"/>
                  <a:pt x="4727" y="33290"/>
                </a:cubicBezTo>
                <a:cubicBezTo>
                  <a:pt x="4656" y="33290"/>
                  <a:pt x="4633" y="33685"/>
                  <a:pt x="4515" y="34474"/>
                </a:cubicBezTo>
                <a:cubicBezTo>
                  <a:pt x="4209" y="35921"/>
                  <a:pt x="3763" y="36448"/>
                  <a:pt x="3292" y="36448"/>
                </a:cubicBezTo>
                <a:cubicBezTo>
                  <a:pt x="3081" y="38290"/>
                  <a:pt x="2798" y="39342"/>
                  <a:pt x="2469" y="39342"/>
                </a:cubicBezTo>
                <a:cubicBezTo>
                  <a:pt x="2234" y="39342"/>
                  <a:pt x="2046" y="38948"/>
                  <a:pt x="1858" y="38290"/>
                </a:cubicBezTo>
                <a:cubicBezTo>
                  <a:pt x="1717" y="39211"/>
                  <a:pt x="1529" y="39606"/>
                  <a:pt x="1340" y="39606"/>
                </a:cubicBezTo>
                <a:cubicBezTo>
                  <a:pt x="917" y="39606"/>
                  <a:pt x="635" y="37895"/>
                  <a:pt x="635" y="35527"/>
                </a:cubicBezTo>
                <a:cubicBezTo>
                  <a:pt x="635" y="33948"/>
                  <a:pt x="823" y="32500"/>
                  <a:pt x="1082" y="31974"/>
                </a:cubicBezTo>
                <a:cubicBezTo>
                  <a:pt x="1129" y="28948"/>
                  <a:pt x="1693" y="26974"/>
                  <a:pt x="2375" y="26974"/>
                </a:cubicBezTo>
                <a:cubicBezTo>
                  <a:pt x="2469" y="26974"/>
                  <a:pt x="2563" y="27106"/>
                  <a:pt x="2657" y="27106"/>
                </a:cubicBezTo>
                <a:cubicBezTo>
                  <a:pt x="2751" y="26185"/>
                  <a:pt x="3010" y="25132"/>
                  <a:pt x="3363" y="24869"/>
                </a:cubicBezTo>
                <a:cubicBezTo>
                  <a:pt x="3433" y="24869"/>
                  <a:pt x="3504" y="24869"/>
                  <a:pt x="3551" y="24737"/>
                </a:cubicBezTo>
                <a:cubicBezTo>
                  <a:pt x="3574" y="24606"/>
                  <a:pt x="3598" y="24342"/>
                  <a:pt x="3598" y="24079"/>
                </a:cubicBezTo>
                <a:cubicBezTo>
                  <a:pt x="3598" y="23816"/>
                  <a:pt x="3598" y="23685"/>
                  <a:pt x="3551" y="23553"/>
                </a:cubicBezTo>
                <a:cubicBezTo>
                  <a:pt x="3504" y="23421"/>
                  <a:pt x="3457" y="23290"/>
                  <a:pt x="3386" y="23290"/>
                </a:cubicBezTo>
                <a:cubicBezTo>
                  <a:pt x="3034" y="22895"/>
                  <a:pt x="2657" y="21711"/>
                  <a:pt x="2446" y="18948"/>
                </a:cubicBezTo>
                <a:cubicBezTo>
                  <a:pt x="1646" y="18948"/>
                  <a:pt x="1082" y="15395"/>
                  <a:pt x="1082" y="11316"/>
                </a:cubicBezTo>
                <a:cubicBezTo>
                  <a:pt x="1082" y="11053"/>
                  <a:pt x="1082" y="11053"/>
                  <a:pt x="1082" y="11053"/>
                </a:cubicBezTo>
                <a:cubicBezTo>
                  <a:pt x="800" y="10527"/>
                  <a:pt x="635" y="9079"/>
                  <a:pt x="635" y="7369"/>
                </a:cubicBezTo>
                <a:cubicBezTo>
                  <a:pt x="635" y="5263"/>
                  <a:pt x="941" y="3421"/>
                  <a:pt x="1340" y="3421"/>
                </a:cubicBezTo>
                <a:cubicBezTo>
                  <a:pt x="1576" y="3421"/>
                  <a:pt x="1787" y="4079"/>
                  <a:pt x="1905" y="5132"/>
                </a:cubicBezTo>
                <a:cubicBezTo>
                  <a:pt x="2022" y="4869"/>
                  <a:pt x="2140" y="4869"/>
                  <a:pt x="2258" y="4869"/>
                </a:cubicBezTo>
                <a:cubicBezTo>
                  <a:pt x="2845" y="4869"/>
                  <a:pt x="3480" y="6974"/>
                  <a:pt x="3598" y="11053"/>
                </a:cubicBezTo>
                <a:cubicBezTo>
                  <a:pt x="4374" y="11316"/>
                  <a:pt x="4539" y="15000"/>
                  <a:pt x="4586" y="16448"/>
                </a:cubicBezTo>
                <a:cubicBezTo>
                  <a:pt x="4609" y="17237"/>
                  <a:pt x="4633" y="17895"/>
                  <a:pt x="4727" y="17895"/>
                </a:cubicBezTo>
                <a:cubicBezTo>
                  <a:pt x="4821" y="17895"/>
                  <a:pt x="4844" y="17237"/>
                  <a:pt x="4868" y="16448"/>
                </a:cubicBezTo>
                <a:cubicBezTo>
                  <a:pt x="4938" y="15000"/>
                  <a:pt x="5032" y="13816"/>
                  <a:pt x="5221" y="12895"/>
                </a:cubicBezTo>
                <a:cubicBezTo>
                  <a:pt x="5221" y="8948"/>
                  <a:pt x="5738" y="5658"/>
                  <a:pt x="6467" y="5658"/>
                </a:cubicBezTo>
                <a:cubicBezTo>
                  <a:pt x="6584" y="4342"/>
                  <a:pt x="6820" y="3421"/>
                  <a:pt x="7125" y="3421"/>
                </a:cubicBezTo>
                <a:cubicBezTo>
                  <a:pt x="7525" y="3421"/>
                  <a:pt x="7831" y="5132"/>
                  <a:pt x="7831" y="7369"/>
                </a:cubicBezTo>
                <a:cubicBezTo>
                  <a:pt x="7831" y="8685"/>
                  <a:pt x="7713" y="9869"/>
                  <a:pt x="7549" y="10527"/>
                </a:cubicBezTo>
                <a:cubicBezTo>
                  <a:pt x="7572" y="11316"/>
                  <a:pt x="7619" y="11974"/>
                  <a:pt x="7619" y="12632"/>
                </a:cubicBezTo>
                <a:cubicBezTo>
                  <a:pt x="7619" y="15132"/>
                  <a:pt x="7337" y="16842"/>
                  <a:pt x="6867" y="17763"/>
                </a:cubicBezTo>
                <a:cubicBezTo>
                  <a:pt x="6796" y="19211"/>
                  <a:pt x="6678" y="20527"/>
                  <a:pt x="6490" y="21579"/>
                </a:cubicBezTo>
                <a:cubicBezTo>
                  <a:pt x="6185" y="23290"/>
                  <a:pt x="5855" y="23290"/>
                  <a:pt x="5855" y="23948"/>
                </a:cubicBezTo>
                <a:cubicBezTo>
                  <a:pt x="5855" y="24342"/>
                  <a:pt x="5902" y="24606"/>
                  <a:pt x="6044" y="24606"/>
                </a:cubicBezTo>
                <a:cubicBezTo>
                  <a:pt x="6631" y="24606"/>
                  <a:pt x="7196" y="22763"/>
                  <a:pt x="7266" y="19737"/>
                </a:cubicBezTo>
                <a:cubicBezTo>
                  <a:pt x="7807" y="18685"/>
                  <a:pt x="8160" y="15527"/>
                  <a:pt x="8160" y="13027"/>
                </a:cubicBezTo>
                <a:cubicBezTo>
                  <a:pt x="8160" y="12369"/>
                  <a:pt x="8136" y="11842"/>
                  <a:pt x="8089" y="11316"/>
                </a:cubicBezTo>
                <a:cubicBezTo>
                  <a:pt x="8254" y="10527"/>
                  <a:pt x="8419" y="9079"/>
                  <a:pt x="8419" y="6974"/>
                </a:cubicBezTo>
                <a:cubicBezTo>
                  <a:pt x="8419" y="5132"/>
                  <a:pt x="8278" y="3290"/>
                  <a:pt x="8042" y="1974"/>
                </a:cubicBezTo>
                <a:cubicBezTo>
                  <a:pt x="7807" y="790"/>
                  <a:pt x="7502" y="0"/>
                  <a:pt x="7149" y="0"/>
                </a:cubicBezTo>
                <a:cubicBezTo>
                  <a:pt x="6608" y="0"/>
                  <a:pt x="6279" y="1579"/>
                  <a:pt x="6067" y="3158"/>
                </a:cubicBezTo>
                <a:cubicBezTo>
                  <a:pt x="5503" y="3158"/>
                  <a:pt x="4774" y="6711"/>
                  <a:pt x="4774" y="11711"/>
                </a:cubicBezTo>
                <a:lnTo>
                  <a:pt x="4680" y="11711"/>
                </a:lnTo>
                <a:cubicBezTo>
                  <a:pt x="4633" y="10000"/>
                  <a:pt x="4303" y="8816"/>
                  <a:pt x="4021" y="8685"/>
                </a:cubicBezTo>
                <a:cubicBezTo>
                  <a:pt x="3810" y="5000"/>
                  <a:pt x="3316" y="1842"/>
                  <a:pt x="2493" y="1842"/>
                </a:cubicBezTo>
                <a:cubicBezTo>
                  <a:pt x="2399" y="1842"/>
                  <a:pt x="2281" y="1842"/>
                  <a:pt x="2187" y="1974"/>
                </a:cubicBezTo>
                <a:cubicBezTo>
                  <a:pt x="1928" y="658"/>
                  <a:pt x="1670" y="0"/>
                  <a:pt x="1293" y="0"/>
                </a:cubicBezTo>
                <a:close/>
                <a:moveTo>
                  <a:pt x="13921" y="45790"/>
                </a:moveTo>
                <a:cubicBezTo>
                  <a:pt x="13686" y="48553"/>
                  <a:pt x="13686" y="48553"/>
                  <a:pt x="13686" y="48553"/>
                </a:cubicBezTo>
                <a:lnTo>
                  <a:pt x="16367" y="48553"/>
                </a:lnTo>
                <a:lnTo>
                  <a:pt x="16155" y="45790"/>
                </a:lnTo>
                <a:close/>
                <a:moveTo>
                  <a:pt x="10417" y="11185"/>
                </a:moveTo>
                <a:cubicBezTo>
                  <a:pt x="9971" y="11185"/>
                  <a:pt x="9547" y="12106"/>
                  <a:pt x="9195" y="13816"/>
                </a:cubicBezTo>
                <a:cubicBezTo>
                  <a:pt x="8818" y="15921"/>
                  <a:pt x="8677" y="18553"/>
                  <a:pt x="8536" y="21579"/>
                </a:cubicBezTo>
                <a:cubicBezTo>
                  <a:pt x="8442" y="23816"/>
                  <a:pt x="8301" y="26448"/>
                  <a:pt x="8019" y="28685"/>
                </a:cubicBezTo>
                <a:cubicBezTo>
                  <a:pt x="7760" y="30658"/>
                  <a:pt x="7572" y="31711"/>
                  <a:pt x="7008" y="35395"/>
                </a:cubicBezTo>
                <a:cubicBezTo>
                  <a:pt x="6279" y="40263"/>
                  <a:pt x="5879" y="44211"/>
                  <a:pt x="5244" y="53158"/>
                </a:cubicBezTo>
                <a:cubicBezTo>
                  <a:pt x="5338" y="53027"/>
                  <a:pt x="5503" y="53027"/>
                  <a:pt x="5667" y="53027"/>
                </a:cubicBezTo>
                <a:lnTo>
                  <a:pt x="5926" y="53027"/>
                </a:lnTo>
                <a:cubicBezTo>
                  <a:pt x="6020" y="52106"/>
                  <a:pt x="6020" y="52106"/>
                  <a:pt x="6020" y="52106"/>
                </a:cubicBezTo>
                <a:cubicBezTo>
                  <a:pt x="6373" y="47763"/>
                  <a:pt x="6867" y="41842"/>
                  <a:pt x="7549" y="37237"/>
                </a:cubicBezTo>
                <a:cubicBezTo>
                  <a:pt x="7784" y="35790"/>
                  <a:pt x="7784" y="35790"/>
                  <a:pt x="7784" y="35790"/>
                </a:cubicBezTo>
                <a:cubicBezTo>
                  <a:pt x="8489" y="31053"/>
                  <a:pt x="8912" y="28421"/>
                  <a:pt x="9195" y="22106"/>
                </a:cubicBezTo>
                <a:cubicBezTo>
                  <a:pt x="9289" y="19869"/>
                  <a:pt x="9359" y="17895"/>
                  <a:pt x="9641" y="16448"/>
                </a:cubicBezTo>
                <a:cubicBezTo>
                  <a:pt x="9877" y="15132"/>
                  <a:pt x="10182" y="14606"/>
                  <a:pt x="10488" y="14606"/>
                </a:cubicBezTo>
                <a:cubicBezTo>
                  <a:pt x="10747" y="14606"/>
                  <a:pt x="10958" y="14869"/>
                  <a:pt x="11241" y="15527"/>
                </a:cubicBezTo>
                <a:cubicBezTo>
                  <a:pt x="11499" y="16185"/>
                  <a:pt x="11593" y="16316"/>
                  <a:pt x="11852" y="16316"/>
                </a:cubicBezTo>
                <a:lnTo>
                  <a:pt x="12087" y="16316"/>
                </a:lnTo>
                <a:cubicBezTo>
                  <a:pt x="11711" y="19079"/>
                  <a:pt x="11711" y="19079"/>
                  <a:pt x="11711" y="19079"/>
                </a:cubicBezTo>
                <a:cubicBezTo>
                  <a:pt x="12228" y="21053"/>
                  <a:pt x="12228" y="21053"/>
                  <a:pt x="12228" y="21053"/>
                </a:cubicBezTo>
                <a:cubicBezTo>
                  <a:pt x="11593" y="21974"/>
                  <a:pt x="11264" y="25395"/>
                  <a:pt x="11146" y="26974"/>
                </a:cubicBezTo>
                <a:cubicBezTo>
                  <a:pt x="11123" y="27237"/>
                  <a:pt x="11123" y="27500"/>
                  <a:pt x="11123" y="27763"/>
                </a:cubicBezTo>
                <a:cubicBezTo>
                  <a:pt x="11123" y="27895"/>
                  <a:pt x="11146" y="28158"/>
                  <a:pt x="11217" y="28158"/>
                </a:cubicBezTo>
                <a:cubicBezTo>
                  <a:pt x="11264" y="28158"/>
                  <a:pt x="11335" y="27895"/>
                  <a:pt x="11405" y="27237"/>
                </a:cubicBezTo>
                <a:cubicBezTo>
                  <a:pt x="11711" y="25263"/>
                  <a:pt x="11969" y="23816"/>
                  <a:pt x="13098" y="21842"/>
                </a:cubicBezTo>
                <a:cubicBezTo>
                  <a:pt x="12299" y="18553"/>
                  <a:pt x="12299" y="18553"/>
                  <a:pt x="12299" y="18553"/>
                </a:cubicBezTo>
                <a:cubicBezTo>
                  <a:pt x="12887" y="13553"/>
                  <a:pt x="12887" y="13553"/>
                  <a:pt x="12887" y="13553"/>
                </a:cubicBezTo>
                <a:lnTo>
                  <a:pt x="12322" y="13553"/>
                </a:lnTo>
                <a:cubicBezTo>
                  <a:pt x="11969" y="13553"/>
                  <a:pt x="11734" y="13553"/>
                  <a:pt x="11429" y="12763"/>
                </a:cubicBezTo>
                <a:cubicBezTo>
                  <a:pt x="11005" y="11711"/>
                  <a:pt x="10794" y="11185"/>
                  <a:pt x="10417" y="11185"/>
                </a:cubicBezTo>
                <a:close/>
                <a:moveTo>
                  <a:pt x="13710" y="29342"/>
                </a:moveTo>
                <a:lnTo>
                  <a:pt x="13710" y="29342"/>
                </a:lnTo>
                <a:cubicBezTo>
                  <a:pt x="13286" y="29869"/>
                  <a:pt x="13286" y="29869"/>
                  <a:pt x="13286" y="29869"/>
                </a:cubicBezTo>
                <a:cubicBezTo>
                  <a:pt x="13028" y="30263"/>
                  <a:pt x="12840" y="30527"/>
                  <a:pt x="12604" y="30527"/>
                </a:cubicBezTo>
                <a:cubicBezTo>
                  <a:pt x="12463" y="30527"/>
                  <a:pt x="12299" y="30395"/>
                  <a:pt x="12111" y="30132"/>
                </a:cubicBezTo>
                <a:cubicBezTo>
                  <a:pt x="11946" y="29869"/>
                  <a:pt x="11781" y="29737"/>
                  <a:pt x="11546" y="29737"/>
                </a:cubicBezTo>
                <a:cubicBezTo>
                  <a:pt x="11146" y="29737"/>
                  <a:pt x="10700" y="30527"/>
                  <a:pt x="10394" y="32237"/>
                </a:cubicBezTo>
                <a:cubicBezTo>
                  <a:pt x="9830" y="35263"/>
                  <a:pt x="9806" y="38421"/>
                  <a:pt x="9759" y="41316"/>
                </a:cubicBezTo>
                <a:cubicBezTo>
                  <a:pt x="9712" y="45000"/>
                  <a:pt x="9594" y="46053"/>
                  <a:pt x="9218" y="48816"/>
                </a:cubicBezTo>
                <a:cubicBezTo>
                  <a:pt x="8912" y="51053"/>
                  <a:pt x="8513" y="53948"/>
                  <a:pt x="8183" y="57106"/>
                </a:cubicBezTo>
                <a:cubicBezTo>
                  <a:pt x="8301" y="57369"/>
                  <a:pt x="8630" y="58421"/>
                  <a:pt x="8748" y="58816"/>
                </a:cubicBezTo>
                <a:cubicBezTo>
                  <a:pt x="9101" y="55658"/>
                  <a:pt x="9618" y="51974"/>
                  <a:pt x="9947" y="49079"/>
                </a:cubicBezTo>
                <a:cubicBezTo>
                  <a:pt x="10229" y="46448"/>
                  <a:pt x="10347" y="45395"/>
                  <a:pt x="10370" y="41974"/>
                </a:cubicBezTo>
                <a:cubicBezTo>
                  <a:pt x="10394" y="41316"/>
                  <a:pt x="10394" y="40790"/>
                  <a:pt x="10394" y="40263"/>
                </a:cubicBezTo>
                <a:cubicBezTo>
                  <a:pt x="10417" y="38421"/>
                  <a:pt x="10512" y="36579"/>
                  <a:pt x="10817" y="34869"/>
                </a:cubicBezTo>
                <a:cubicBezTo>
                  <a:pt x="11029" y="33685"/>
                  <a:pt x="11358" y="33027"/>
                  <a:pt x="11687" y="33027"/>
                </a:cubicBezTo>
                <a:cubicBezTo>
                  <a:pt x="12017" y="33027"/>
                  <a:pt x="12181" y="33553"/>
                  <a:pt x="12463" y="33553"/>
                </a:cubicBezTo>
                <a:cubicBezTo>
                  <a:pt x="12651" y="33553"/>
                  <a:pt x="12793" y="33290"/>
                  <a:pt x="12934" y="33027"/>
                </a:cubicBezTo>
                <a:cubicBezTo>
                  <a:pt x="13027" y="32764"/>
                  <a:pt x="13028" y="32763"/>
                  <a:pt x="13028" y="32763"/>
                </a:cubicBezTo>
                <a:lnTo>
                  <a:pt x="13028" y="32763"/>
                </a:lnTo>
                <a:cubicBezTo>
                  <a:pt x="12793" y="36053"/>
                  <a:pt x="12793" y="36053"/>
                  <a:pt x="12793" y="36053"/>
                </a:cubicBezTo>
                <a:cubicBezTo>
                  <a:pt x="13357" y="37237"/>
                  <a:pt x="13357" y="37237"/>
                  <a:pt x="13357" y="37237"/>
                </a:cubicBezTo>
                <a:cubicBezTo>
                  <a:pt x="12981" y="38553"/>
                  <a:pt x="12205" y="43948"/>
                  <a:pt x="12205" y="50395"/>
                </a:cubicBezTo>
                <a:cubicBezTo>
                  <a:pt x="12205" y="52763"/>
                  <a:pt x="12252" y="54869"/>
                  <a:pt x="12346" y="56842"/>
                </a:cubicBezTo>
                <a:cubicBezTo>
                  <a:pt x="12346" y="56974"/>
                  <a:pt x="12369" y="57237"/>
                  <a:pt x="12440" y="57237"/>
                </a:cubicBezTo>
                <a:cubicBezTo>
                  <a:pt x="12487" y="57237"/>
                  <a:pt x="12534" y="57106"/>
                  <a:pt x="12534" y="56711"/>
                </a:cubicBezTo>
                <a:cubicBezTo>
                  <a:pt x="12534" y="56053"/>
                  <a:pt x="12534" y="56053"/>
                  <a:pt x="12534" y="56053"/>
                </a:cubicBezTo>
                <a:cubicBezTo>
                  <a:pt x="12557" y="54079"/>
                  <a:pt x="12581" y="50921"/>
                  <a:pt x="12722" y="48158"/>
                </a:cubicBezTo>
                <a:cubicBezTo>
                  <a:pt x="12957" y="43421"/>
                  <a:pt x="13592" y="39079"/>
                  <a:pt x="14227" y="36974"/>
                </a:cubicBezTo>
                <a:cubicBezTo>
                  <a:pt x="13333" y="34737"/>
                  <a:pt x="13333" y="34737"/>
                  <a:pt x="13333" y="34737"/>
                </a:cubicBezTo>
                <a:lnTo>
                  <a:pt x="13710" y="29342"/>
                </a:lnTo>
                <a:close/>
                <a:moveTo>
                  <a:pt x="17590" y="58290"/>
                </a:moveTo>
                <a:cubicBezTo>
                  <a:pt x="17284" y="59079"/>
                  <a:pt x="16555" y="60527"/>
                  <a:pt x="15826" y="60527"/>
                </a:cubicBezTo>
                <a:cubicBezTo>
                  <a:pt x="15473" y="60527"/>
                  <a:pt x="15168" y="60395"/>
                  <a:pt x="14838" y="60132"/>
                </a:cubicBezTo>
                <a:cubicBezTo>
                  <a:pt x="14439" y="59869"/>
                  <a:pt x="14039" y="59606"/>
                  <a:pt x="13710" y="59606"/>
                </a:cubicBezTo>
                <a:cubicBezTo>
                  <a:pt x="13169" y="59606"/>
                  <a:pt x="12487" y="59869"/>
                  <a:pt x="11805" y="62500"/>
                </a:cubicBezTo>
                <a:cubicBezTo>
                  <a:pt x="12111" y="64606"/>
                  <a:pt x="12111" y="64606"/>
                  <a:pt x="12111" y="64606"/>
                </a:cubicBezTo>
                <a:cubicBezTo>
                  <a:pt x="12557" y="63421"/>
                  <a:pt x="13286" y="62895"/>
                  <a:pt x="13639" y="62895"/>
                </a:cubicBezTo>
                <a:cubicBezTo>
                  <a:pt x="13992" y="62895"/>
                  <a:pt x="14321" y="63027"/>
                  <a:pt x="14650" y="63290"/>
                </a:cubicBezTo>
                <a:cubicBezTo>
                  <a:pt x="15003" y="63553"/>
                  <a:pt x="15403" y="63816"/>
                  <a:pt x="15850" y="63816"/>
                </a:cubicBezTo>
                <a:cubicBezTo>
                  <a:pt x="16837" y="63816"/>
                  <a:pt x="17801" y="60921"/>
                  <a:pt x="17966" y="60395"/>
                </a:cubicBezTo>
                <a:cubicBezTo>
                  <a:pt x="17825" y="59737"/>
                  <a:pt x="17684" y="58948"/>
                  <a:pt x="17590" y="58290"/>
                </a:cubicBezTo>
                <a:close/>
                <a:moveTo>
                  <a:pt x="10864" y="60132"/>
                </a:moveTo>
                <a:cubicBezTo>
                  <a:pt x="9688" y="62632"/>
                  <a:pt x="8395" y="66711"/>
                  <a:pt x="8395" y="70921"/>
                </a:cubicBezTo>
                <a:cubicBezTo>
                  <a:pt x="8395" y="73290"/>
                  <a:pt x="8701" y="75263"/>
                  <a:pt x="9406" y="75263"/>
                </a:cubicBezTo>
                <a:cubicBezTo>
                  <a:pt x="10464" y="75263"/>
                  <a:pt x="11570" y="72237"/>
                  <a:pt x="12463" y="69606"/>
                </a:cubicBezTo>
                <a:cubicBezTo>
                  <a:pt x="12322" y="68553"/>
                  <a:pt x="12322" y="68553"/>
                  <a:pt x="12322" y="68553"/>
                </a:cubicBezTo>
                <a:cubicBezTo>
                  <a:pt x="12252" y="68027"/>
                  <a:pt x="12181" y="67763"/>
                  <a:pt x="12087" y="67763"/>
                </a:cubicBezTo>
                <a:cubicBezTo>
                  <a:pt x="12017" y="67763"/>
                  <a:pt x="11946" y="67895"/>
                  <a:pt x="11899" y="68158"/>
                </a:cubicBezTo>
                <a:cubicBezTo>
                  <a:pt x="11146" y="70132"/>
                  <a:pt x="10300" y="72237"/>
                  <a:pt x="9547" y="72237"/>
                </a:cubicBezTo>
                <a:cubicBezTo>
                  <a:pt x="9101" y="72237"/>
                  <a:pt x="8983" y="71579"/>
                  <a:pt x="8983" y="70395"/>
                </a:cubicBezTo>
                <a:cubicBezTo>
                  <a:pt x="8983" y="67500"/>
                  <a:pt x="10464" y="63948"/>
                  <a:pt x="11170" y="62369"/>
                </a:cubicBezTo>
                <a:lnTo>
                  <a:pt x="10864" y="60132"/>
                </a:lnTo>
                <a:close/>
                <a:moveTo>
                  <a:pt x="22599" y="50132"/>
                </a:moveTo>
                <a:cubicBezTo>
                  <a:pt x="22528" y="50132"/>
                  <a:pt x="22504" y="50395"/>
                  <a:pt x="22504" y="50658"/>
                </a:cubicBezTo>
                <a:cubicBezTo>
                  <a:pt x="22504" y="51053"/>
                  <a:pt x="22552" y="51579"/>
                  <a:pt x="22693" y="52895"/>
                </a:cubicBezTo>
                <a:cubicBezTo>
                  <a:pt x="23092" y="56579"/>
                  <a:pt x="23586" y="60395"/>
                  <a:pt x="24198" y="64079"/>
                </a:cubicBezTo>
                <a:cubicBezTo>
                  <a:pt x="24856" y="67895"/>
                  <a:pt x="25632" y="71579"/>
                  <a:pt x="26455" y="74869"/>
                </a:cubicBezTo>
                <a:cubicBezTo>
                  <a:pt x="26714" y="75921"/>
                  <a:pt x="26714" y="75921"/>
                  <a:pt x="26714" y="75921"/>
                </a:cubicBezTo>
                <a:cubicBezTo>
                  <a:pt x="26737" y="76053"/>
                  <a:pt x="26761" y="76053"/>
                  <a:pt x="26808" y="76053"/>
                </a:cubicBezTo>
                <a:cubicBezTo>
                  <a:pt x="26855" y="76053"/>
                  <a:pt x="26902" y="75790"/>
                  <a:pt x="26902" y="75527"/>
                </a:cubicBezTo>
                <a:cubicBezTo>
                  <a:pt x="26902" y="75395"/>
                  <a:pt x="26878" y="75263"/>
                  <a:pt x="26855" y="75132"/>
                </a:cubicBezTo>
                <a:cubicBezTo>
                  <a:pt x="26079" y="71185"/>
                  <a:pt x="25256" y="66448"/>
                  <a:pt x="24480" y="61842"/>
                </a:cubicBezTo>
                <a:cubicBezTo>
                  <a:pt x="23868" y="58290"/>
                  <a:pt x="23257" y="54474"/>
                  <a:pt x="22716" y="50527"/>
                </a:cubicBezTo>
                <a:cubicBezTo>
                  <a:pt x="22669" y="50263"/>
                  <a:pt x="22646" y="50132"/>
                  <a:pt x="22599" y="50132"/>
                </a:cubicBezTo>
                <a:close/>
                <a:moveTo>
                  <a:pt x="18389" y="62500"/>
                </a:moveTo>
                <a:cubicBezTo>
                  <a:pt x="17355" y="70000"/>
                  <a:pt x="16461" y="75921"/>
                  <a:pt x="16038" y="75921"/>
                </a:cubicBezTo>
                <a:cubicBezTo>
                  <a:pt x="15591" y="75921"/>
                  <a:pt x="15638" y="71579"/>
                  <a:pt x="15614" y="68158"/>
                </a:cubicBezTo>
                <a:lnTo>
                  <a:pt x="15614" y="68158"/>
                </a:lnTo>
                <a:cubicBezTo>
                  <a:pt x="14039" y="69079"/>
                  <a:pt x="13051" y="71711"/>
                  <a:pt x="11946" y="75000"/>
                </a:cubicBezTo>
                <a:cubicBezTo>
                  <a:pt x="12087" y="77632"/>
                  <a:pt x="12087" y="77632"/>
                  <a:pt x="12087" y="77632"/>
                </a:cubicBezTo>
                <a:cubicBezTo>
                  <a:pt x="13075" y="74342"/>
                  <a:pt x="14015" y="72500"/>
                  <a:pt x="15027" y="71974"/>
                </a:cubicBezTo>
                <a:cubicBezTo>
                  <a:pt x="15027" y="75132"/>
                  <a:pt x="15285" y="79474"/>
                  <a:pt x="15944" y="79474"/>
                </a:cubicBezTo>
                <a:cubicBezTo>
                  <a:pt x="16649" y="79474"/>
                  <a:pt x="17496" y="73290"/>
                  <a:pt x="18507" y="66053"/>
                </a:cubicBezTo>
                <a:cubicBezTo>
                  <a:pt x="18765" y="64211"/>
                  <a:pt x="18765" y="64211"/>
                  <a:pt x="18765" y="64211"/>
                </a:cubicBezTo>
                <a:cubicBezTo>
                  <a:pt x="18624" y="63553"/>
                  <a:pt x="18483" y="63027"/>
                  <a:pt x="18389" y="62500"/>
                </a:cubicBezTo>
                <a:close/>
                <a:moveTo>
                  <a:pt x="5832" y="63685"/>
                </a:moveTo>
                <a:cubicBezTo>
                  <a:pt x="5409" y="63685"/>
                  <a:pt x="4985" y="64737"/>
                  <a:pt x="4539" y="65790"/>
                </a:cubicBezTo>
                <a:cubicBezTo>
                  <a:pt x="4539" y="66316"/>
                  <a:pt x="4539" y="66316"/>
                  <a:pt x="4539" y="66316"/>
                </a:cubicBezTo>
                <a:cubicBezTo>
                  <a:pt x="4586" y="67237"/>
                  <a:pt x="4656" y="67895"/>
                  <a:pt x="4797" y="67895"/>
                </a:cubicBezTo>
                <a:cubicBezTo>
                  <a:pt x="4868" y="67895"/>
                  <a:pt x="4938" y="67763"/>
                  <a:pt x="4985" y="67632"/>
                </a:cubicBezTo>
                <a:cubicBezTo>
                  <a:pt x="5221" y="67237"/>
                  <a:pt x="5409" y="66842"/>
                  <a:pt x="5667" y="66842"/>
                </a:cubicBezTo>
                <a:cubicBezTo>
                  <a:pt x="6067" y="66842"/>
                  <a:pt x="6255" y="68158"/>
                  <a:pt x="6514" y="71316"/>
                </a:cubicBezTo>
                <a:cubicBezTo>
                  <a:pt x="6631" y="72500"/>
                  <a:pt x="6631" y="72500"/>
                  <a:pt x="6631" y="72500"/>
                </a:cubicBezTo>
                <a:cubicBezTo>
                  <a:pt x="6349" y="73027"/>
                  <a:pt x="5714" y="73290"/>
                  <a:pt x="5221" y="73290"/>
                </a:cubicBezTo>
                <a:lnTo>
                  <a:pt x="5009" y="73290"/>
                </a:lnTo>
                <a:cubicBezTo>
                  <a:pt x="5032" y="74606"/>
                  <a:pt x="5032" y="74606"/>
                  <a:pt x="5032" y="74606"/>
                </a:cubicBezTo>
                <a:cubicBezTo>
                  <a:pt x="5056" y="75132"/>
                  <a:pt x="5079" y="75527"/>
                  <a:pt x="5173" y="75658"/>
                </a:cubicBezTo>
                <a:cubicBezTo>
                  <a:pt x="5268" y="76053"/>
                  <a:pt x="5409" y="76053"/>
                  <a:pt x="5644" y="76053"/>
                </a:cubicBezTo>
                <a:cubicBezTo>
                  <a:pt x="6232" y="76053"/>
                  <a:pt x="6678" y="75658"/>
                  <a:pt x="6914" y="75263"/>
                </a:cubicBezTo>
                <a:cubicBezTo>
                  <a:pt x="7572" y="80658"/>
                  <a:pt x="8466" y="82632"/>
                  <a:pt x="9312" y="82632"/>
                </a:cubicBezTo>
                <a:cubicBezTo>
                  <a:pt x="10041" y="82632"/>
                  <a:pt x="10794" y="81185"/>
                  <a:pt x="11499" y="79079"/>
                </a:cubicBezTo>
                <a:cubicBezTo>
                  <a:pt x="11358" y="76316"/>
                  <a:pt x="11358" y="76316"/>
                  <a:pt x="11358" y="76316"/>
                </a:cubicBezTo>
                <a:cubicBezTo>
                  <a:pt x="10676" y="78553"/>
                  <a:pt x="9947" y="80000"/>
                  <a:pt x="9312" y="80000"/>
                </a:cubicBezTo>
                <a:cubicBezTo>
                  <a:pt x="8607" y="80000"/>
                  <a:pt x="7972" y="78290"/>
                  <a:pt x="7455" y="73816"/>
                </a:cubicBezTo>
                <a:cubicBezTo>
                  <a:pt x="7219" y="71974"/>
                  <a:pt x="7055" y="69606"/>
                  <a:pt x="6843" y="67500"/>
                </a:cubicBezTo>
                <a:cubicBezTo>
                  <a:pt x="6584" y="65000"/>
                  <a:pt x="6326" y="63685"/>
                  <a:pt x="5832" y="63685"/>
                </a:cubicBezTo>
                <a:close/>
                <a:moveTo>
                  <a:pt x="19753" y="67500"/>
                </a:moveTo>
                <a:cubicBezTo>
                  <a:pt x="19212" y="68816"/>
                  <a:pt x="18671" y="71448"/>
                  <a:pt x="18225" y="74211"/>
                </a:cubicBezTo>
                <a:cubicBezTo>
                  <a:pt x="17166" y="80263"/>
                  <a:pt x="17260" y="83816"/>
                  <a:pt x="16155" y="86185"/>
                </a:cubicBezTo>
                <a:cubicBezTo>
                  <a:pt x="15873" y="86842"/>
                  <a:pt x="15520" y="87369"/>
                  <a:pt x="15097" y="88027"/>
                </a:cubicBezTo>
                <a:cubicBezTo>
                  <a:pt x="14838" y="83553"/>
                  <a:pt x="14180" y="79079"/>
                  <a:pt x="13498" y="79079"/>
                </a:cubicBezTo>
                <a:cubicBezTo>
                  <a:pt x="13028" y="79079"/>
                  <a:pt x="12487" y="80527"/>
                  <a:pt x="11852" y="82106"/>
                </a:cubicBezTo>
                <a:cubicBezTo>
                  <a:pt x="11099" y="83948"/>
                  <a:pt x="10441" y="86053"/>
                  <a:pt x="10206" y="86842"/>
                </a:cubicBezTo>
                <a:cubicBezTo>
                  <a:pt x="10512" y="88948"/>
                  <a:pt x="10512" y="88948"/>
                  <a:pt x="10512" y="88948"/>
                </a:cubicBezTo>
                <a:cubicBezTo>
                  <a:pt x="10723" y="88290"/>
                  <a:pt x="11358" y="86579"/>
                  <a:pt x="11993" y="85000"/>
                </a:cubicBezTo>
                <a:cubicBezTo>
                  <a:pt x="12557" y="83685"/>
                  <a:pt x="13051" y="82632"/>
                  <a:pt x="13380" y="82632"/>
                </a:cubicBezTo>
                <a:cubicBezTo>
                  <a:pt x="13921" y="82632"/>
                  <a:pt x="14274" y="86053"/>
                  <a:pt x="14486" y="88816"/>
                </a:cubicBezTo>
                <a:cubicBezTo>
                  <a:pt x="13757" y="89737"/>
                  <a:pt x="12604" y="90000"/>
                  <a:pt x="12252" y="90000"/>
                </a:cubicBezTo>
                <a:cubicBezTo>
                  <a:pt x="12087" y="90000"/>
                  <a:pt x="12017" y="90132"/>
                  <a:pt x="11969" y="90395"/>
                </a:cubicBezTo>
                <a:cubicBezTo>
                  <a:pt x="11922" y="90658"/>
                  <a:pt x="11875" y="91053"/>
                  <a:pt x="11852" y="91711"/>
                </a:cubicBezTo>
                <a:cubicBezTo>
                  <a:pt x="11805" y="92763"/>
                  <a:pt x="11805" y="92763"/>
                  <a:pt x="11805" y="92763"/>
                </a:cubicBezTo>
                <a:lnTo>
                  <a:pt x="12181" y="92763"/>
                </a:lnTo>
                <a:cubicBezTo>
                  <a:pt x="14156" y="92763"/>
                  <a:pt x="16014" y="91053"/>
                  <a:pt x="17190" y="86974"/>
                </a:cubicBezTo>
                <a:cubicBezTo>
                  <a:pt x="17378" y="87237"/>
                  <a:pt x="17519" y="87369"/>
                  <a:pt x="17707" y="87369"/>
                </a:cubicBezTo>
                <a:cubicBezTo>
                  <a:pt x="18389" y="87369"/>
                  <a:pt x="19095" y="85263"/>
                  <a:pt x="19542" y="83421"/>
                </a:cubicBezTo>
                <a:cubicBezTo>
                  <a:pt x="19683" y="82763"/>
                  <a:pt x="19730" y="82106"/>
                  <a:pt x="19730" y="81448"/>
                </a:cubicBezTo>
                <a:cubicBezTo>
                  <a:pt x="19730" y="81053"/>
                  <a:pt x="19730" y="80790"/>
                  <a:pt x="19730" y="80527"/>
                </a:cubicBezTo>
                <a:cubicBezTo>
                  <a:pt x="19706" y="79342"/>
                  <a:pt x="19706" y="79342"/>
                  <a:pt x="19706" y="79342"/>
                </a:cubicBezTo>
                <a:cubicBezTo>
                  <a:pt x="19071" y="82106"/>
                  <a:pt x="18530" y="84211"/>
                  <a:pt x="17895" y="84211"/>
                </a:cubicBezTo>
                <a:cubicBezTo>
                  <a:pt x="17778" y="84211"/>
                  <a:pt x="17684" y="84211"/>
                  <a:pt x="17613" y="84079"/>
                </a:cubicBezTo>
                <a:cubicBezTo>
                  <a:pt x="18248" y="78421"/>
                  <a:pt x="18836" y="73290"/>
                  <a:pt x="20223" y="69211"/>
                </a:cubicBezTo>
                <a:cubicBezTo>
                  <a:pt x="20082" y="68685"/>
                  <a:pt x="19871" y="67895"/>
                  <a:pt x="19753" y="67500"/>
                </a:cubicBezTo>
                <a:close/>
                <a:moveTo>
                  <a:pt x="4985" y="45263"/>
                </a:moveTo>
                <a:cubicBezTo>
                  <a:pt x="3433" y="45263"/>
                  <a:pt x="1552" y="48290"/>
                  <a:pt x="1552" y="52369"/>
                </a:cubicBezTo>
                <a:cubicBezTo>
                  <a:pt x="1552" y="53553"/>
                  <a:pt x="1670" y="54211"/>
                  <a:pt x="1670" y="55263"/>
                </a:cubicBezTo>
                <a:cubicBezTo>
                  <a:pt x="1670" y="56711"/>
                  <a:pt x="1552" y="57763"/>
                  <a:pt x="1552" y="59342"/>
                </a:cubicBezTo>
                <a:cubicBezTo>
                  <a:pt x="1552" y="60527"/>
                  <a:pt x="1670" y="61842"/>
                  <a:pt x="1811" y="63027"/>
                </a:cubicBezTo>
                <a:cubicBezTo>
                  <a:pt x="1952" y="64342"/>
                  <a:pt x="2116" y="65132"/>
                  <a:pt x="2116" y="66185"/>
                </a:cubicBezTo>
                <a:cubicBezTo>
                  <a:pt x="2116" y="66974"/>
                  <a:pt x="2022" y="67895"/>
                  <a:pt x="2022" y="69869"/>
                </a:cubicBezTo>
                <a:cubicBezTo>
                  <a:pt x="2022" y="73816"/>
                  <a:pt x="2446" y="76185"/>
                  <a:pt x="3222" y="80921"/>
                </a:cubicBezTo>
                <a:cubicBezTo>
                  <a:pt x="3386" y="81842"/>
                  <a:pt x="3386" y="81842"/>
                  <a:pt x="3386" y="81842"/>
                </a:cubicBezTo>
                <a:cubicBezTo>
                  <a:pt x="2728" y="83290"/>
                  <a:pt x="1505" y="86185"/>
                  <a:pt x="1223" y="86842"/>
                </a:cubicBezTo>
                <a:cubicBezTo>
                  <a:pt x="235" y="89211"/>
                  <a:pt x="0" y="91974"/>
                  <a:pt x="0" y="96448"/>
                </a:cubicBezTo>
                <a:cubicBezTo>
                  <a:pt x="0" y="98158"/>
                  <a:pt x="0" y="100000"/>
                  <a:pt x="24" y="101842"/>
                </a:cubicBezTo>
                <a:lnTo>
                  <a:pt x="212" y="101842"/>
                </a:lnTo>
                <a:cubicBezTo>
                  <a:pt x="611" y="101842"/>
                  <a:pt x="658" y="100527"/>
                  <a:pt x="658" y="99211"/>
                </a:cubicBezTo>
                <a:cubicBezTo>
                  <a:pt x="658" y="98290"/>
                  <a:pt x="635" y="97369"/>
                  <a:pt x="635" y="96316"/>
                </a:cubicBezTo>
                <a:cubicBezTo>
                  <a:pt x="658" y="93816"/>
                  <a:pt x="658" y="91711"/>
                  <a:pt x="1364" y="89869"/>
                </a:cubicBezTo>
                <a:cubicBezTo>
                  <a:pt x="1646" y="89211"/>
                  <a:pt x="3057" y="86053"/>
                  <a:pt x="4092" y="83553"/>
                </a:cubicBezTo>
                <a:cubicBezTo>
                  <a:pt x="4397" y="82895"/>
                  <a:pt x="4680" y="82237"/>
                  <a:pt x="4985" y="82237"/>
                </a:cubicBezTo>
                <a:cubicBezTo>
                  <a:pt x="5338" y="82237"/>
                  <a:pt x="5738" y="83027"/>
                  <a:pt x="6255" y="84737"/>
                </a:cubicBezTo>
                <a:cubicBezTo>
                  <a:pt x="6678" y="86185"/>
                  <a:pt x="7125" y="88027"/>
                  <a:pt x="7478" y="90263"/>
                </a:cubicBezTo>
                <a:cubicBezTo>
                  <a:pt x="7925" y="88421"/>
                  <a:pt x="7925" y="88421"/>
                  <a:pt x="7925" y="88421"/>
                </a:cubicBezTo>
                <a:cubicBezTo>
                  <a:pt x="7549" y="85790"/>
                  <a:pt x="7008" y="83553"/>
                  <a:pt x="6467" y="81842"/>
                </a:cubicBezTo>
                <a:cubicBezTo>
                  <a:pt x="5950" y="80000"/>
                  <a:pt x="5479" y="79079"/>
                  <a:pt x="5079" y="79079"/>
                </a:cubicBezTo>
                <a:cubicBezTo>
                  <a:pt x="4891" y="79079"/>
                  <a:pt x="4750" y="79211"/>
                  <a:pt x="4633" y="79342"/>
                </a:cubicBezTo>
                <a:cubicBezTo>
                  <a:pt x="4492" y="79606"/>
                  <a:pt x="4374" y="79869"/>
                  <a:pt x="4186" y="79869"/>
                </a:cubicBezTo>
                <a:cubicBezTo>
                  <a:pt x="3998" y="79869"/>
                  <a:pt x="3833" y="79606"/>
                  <a:pt x="3598" y="78027"/>
                </a:cubicBezTo>
                <a:cubicBezTo>
                  <a:pt x="3504" y="77500"/>
                  <a:pt x="2940" y="73816"/>
                  <a:pt x="2822" y="72763"/>
                </a:cubicBezTo>
                <a:cubicBezTo>
                  <a:pt x="2775" y="72237"/>
                  <a:pt x="2657" y="71316"/>
                  <a:pt x="2657" y="70132"/>
                </a:cubicBezTo>
                <a:cubicBezTo>
                  <a:pt x="2657" y="69606"/>
                  <a:pt x="2681" y="68948"/>
                  <a:pt x="2728" y="68421"/>
                </a:cubicBezTo>
                <a:cubicBezTo>
                  <a:pt x="3222" y="70658"/>
                  <a:pt x="3833" y="71842"/>
                  <a:pt x="4562" y="72369"/>
                </a:cubicBezTo>
                <a:cubicBezTo>
                  <a:pt x="4468" y="69606"/>
                  <a:pt x="4468" y="69606"/>
                  <a:pt x="4468" y="69606"/>
                </a:cubicBezTo>
                <a:cubicBezTo>
                  <a:pt x="3410" y="68027"/>
                  <a:pt x="2281" y="62895"/>
                  <a:pt x="2281" y="59474"/>
                </a:cubicBezTo>
                <a:cubicBezTo>
                  <a:pt x="2281" y="58816"/>
                  <a:pt x="2305" y="58290"/>
                  <a:pt x="2352" y="57632"/>
                </a:cubicBezTo>
                <a:cubicBezTo>
                  <a:pt x="2775" y="59737"/>
                  <a:pt x="3739" y="61974"/>
                  <a:pt x="4256" y="61974"/>
                </a:cubicBezTo>
                <a:cubicBezTo>
                  <a:pt x="4539" y="61974"/>
                  <a:pt x="4774" y="61448"/>
                  <a:pt x="4985" y="60921"/>
                </a:cubicBezTo>
                <a:cubicBezTo>
                  <a:pt x="5197" y="60527"/>
                  <a:pt x="5409" y="60000"/>
                  <a:pt x="5691" y="60000"/>
                </a:cubicBezTo>
                <a:cubicBezTo>
                  <a:pt x="6373" y="60000"/>
                  <a:pt x="7196" y="61842"/>
                  <a:pt x="7925" y="63553"/>
                </a:cubicBezTo>
                <a:cubicBezTo>
                  <a:pt x="7972" y="63685"/>
                  <a:pt x="8019" y="63685"/>
                  <a:pt x="8066" y="63685"/>
                </a:cubicBezTo>
                <a:cubicBezTo>
                  <a:pt x="8183" y="63685"/>
                  <a:pt x="8254" y="63421"/>
                  <a:pt x="8325" y="62763"/>
                </a:cubicBezTo>
                <a:cubicBezTo>
                  <a:pt x="8419" y="61842"/>
                  <a:pt x="8419" y="61842"/>
                  <a:pt x="8419" y="61842"/>
                </a:cubicBezTo>
                <a:cubicBezTo>
                  <a:pt x="7619" y="59211"/>
                  <a:pt x="6326" y="56448"/>
                  <a:pt x="5667" y="56448"/>
                </a:cubicBezTo>
                <a:cubicBezTo>
                  <a:pt x="5362" y="56448"/>
                  <a:pt x="5126" y="56842"/>
                  <a:pt x="4938" y="57369"/>
                </a:cubicBezTo>
                <a:cubicBezTo>
                  <a:pt x="4680" y="57895"/>
                  <a:pt x="4492" y="58421"/>
                  <a:pt x="4280" y="58421"/>
                </a:cubicBezTo>
                <a:cubicBezTo>
                  <a:pt x="3739" y="58421"/>
                  <a:pt x="2375" y="55527"/>
                  <a:pt x="2375" y="52632"/>
                </a:cubicBezTo>
                <a:cubicBezTo>
                  <a:pt x="2375" y="49211"/>
                  <a:pt x="4539" y="48027"/>
                  <a:pt x="4774" y="48027"/>
                </a:cubicBezTo>
                <a:lnTo>
                  <a:pt x="4985" y="45263"/>
                </a:lnTo>
                <a:close/>
                <a:moveTo>
                  <a:pt x="21587" y="73027"/>
                </a:moveTo>
                <a:cubicBezTo>
                  <a:pt x="20788" y="82369"/>
                  <a:pt x="19589" y="89079"/>
                  <a:pt x="18366" y="93027"/>
                </a:cubicBezTo>
                <a:cubicBezTo>
                  <a:pt x="17778" y="94869"/>
                  <a:pt x="17260" y="96053"/>
                  <a:pt x="16108" y="96053"/>
                </a:cubicBezTo>
                <a:lnTo>
                  <a:pt x="13663" y="96053"/>
                </a:lnTo>
                <a:cubicBezTo>
                  <a:pt x="12793" y="96053"/>
                  <a:pt x="12228" y="96711"/>
                  <a:pt x="11805" y="97369"/>
                </a:cubicBezTo>
                <a:cubicBezTo>
                  <a:pt x="11335" y="98027"/>
                  <a:pt x="11052" y="98685"/>
                  <a:pt x="10582" y="98685"/>
                </a:cubicBezTo>
                <a:cubicBezTo>
                  <a:pt x="9877" y="98685"/>
                  <a:pt x="9242" y="96711"/>
                  <a:pt x="8936" y="95000"/>
                </a:cubicBezTo>
                <a:cubicBezTo>
                  <a:pt x="9500" y="92369"/>
                  <a:pt x="9500" y="92369"/>
                  <a:pt x="9500" y="92369"/>
                </a:cubicBezTo>
                <a:cubicBezTo>
                  <a:pt x="9218" y="90263"/>
                  <a:pt x="9218" y="90263"/>
                  <a:pt x="9218" y="90263"/>
                </a:cubicBezTo>
                <a:cubicBezTo>
                  <a:pt x="9054" y="90921"/>
                  <a:pt x="6984" y="99474"/>
                  <a:pt x="6561" y="101316"/>
                </a:cubicBezTo>
                <a:cubicBezTo>
                  <a:pt x="6537" y="101185"/>
                  <a:pt x="6537" y="101185"/>
                  <a:pt x="6537" y="101185"/>
                </a:cubicBezTo>
                <a:cubicBezTo>
                  <a:pt x="6537" y="100658"/>
                  <a:pt x="6537" y="100132"/>
                  <a:pt x="6537" y="99606"/>
                </a:cubicBezTo>
                <a:cubicBezTo>
                  <a:pt x="6537" y="93158"/>
                  <a:pt x="6020" y="91579"/>
                  <a:pt x="5197" y="89737"/>
                </a:cubicBezTo>
                <a:cubicBezTo>
                  <a:pt x="4633" y="91579"/>
                  <a:pt x="4633" y="91579"/>
                  <a:pt x="4633" y="91579"/>
                </a:cubicBezTo>
                <a:cubicBezTo>
                  <a:pt x="5761" y="93685"/>
                  <a:pt x="6044" y="95263"/>
                  <a:pt x="6044" y="100000"/>
                </a:cubicBezTo>
                <a:cubicBezTo>
                  <a:pt x="6044" y="103685"/>
                  <a:pt x="5808" y="105132"/>
                  <a:pt x="5456" y="106316"/>
                </a:cubicBezTo>
                <a:cubicBezTo>
                  <a:pt x="5103" y="107500"/>
                  <a:pt x="4680" y="108027"/>
                  <a:pt x="4280" y="108027"/>
                </a:cubicBezTo>
                <a:cubicBezTo>
                  <a:pt x="4139" y="108027"/>
                  <a:pt x="4045" y="108158"/>
                  <a:pt x="3998" y="108421"/>
                </a:cubicBezTo>
                <a:cubicBezTo>
                  <a:pt x="3927" y="108816"/>
                  <a:pt x="3904" y="109342"/>
                  <a:pt x="3904" y="110132"/>
                </a:cubicBezTo>
                <a:cubicBezTo>
                  <a:pt x="3904" y="111185"/>
                  <a:pt x="3904" y="111185"/>
                  <a:pt x="3904" y="111185"/>
                </a:cubicBezTo>
                <a:lnTo>
                  <a:pt x="4021" y="111185"/>
                </a:lnTo>
                <a:cubicBezTo>
                  <a:pt x="4727" y="111185"/>
                  <a:pt x="5385" y="110527"/>
                  <a:pt x="6114" y="107369"/>
                </a:cubicBezTo>
                <a:cubicBezTo>
                  <a:pt x="8442" y="97106"/>
                  <a:pt x="8442" y="97106"/>
                  <a:pt x="8442" y="97106"/>
                </a:cubicBezTo>
                <a:cubicBezTo>
                  <a:pt x="8771" y="99342"/>
                  <a:pt x="9594" y="102237"/>
                  <a:pt x="10582" y="102237"/>
                </a:cubicBezTo>
                <a:cubicBezTo>
                  <a:pt x="11146" y="102237"/>
                  <a:pt x="11499" y="101448"/>
                  <a:pt x="12017" y="100790"/>
                </a:cubicBezTo>
                <a:cubicBezTo>
                  <a:pt x="12416" y="100132"/>
                  <a:pt x="12816" y="99737"/>
                  <a:pt x="13663" y="99737"/>
                </a:cubicBezTo>
                <a:lnTo>
                  <a:pt x="16132" y="99737"/>
                </a:lnTo>
                <a:cubicBezTo>
                  <a:pt x="17378" y="99737"/>
                  <a:pt x="17989" y="98158"/>
                  <a:pt x="18671" y="96053"/>
                </a:cubicBezTo>
                <a:cubicBezTo>
                  <a:pt x="20129" y="91448"/>
                  <a:pt x="21376" y="83685"/>
                  <a:pt x="22081" y="74869"/>
                </a:cubicBezTo>
                <a:cubicBezTo>
                  <a:pt x="21893" y="74211"/>
                  <a:pt x="21728" y="73553"/>
                  <a:pt x="21587" y="73027"/>
                </a:cubicBezTo>
                <a:close/>
                <a:moveTo>
                  <a:pt x="16649" y="0"/>
                </a:moveTo>
                <a:cubicBezTo>
                  <a:pt x="15473" y="0"/>
                  <a:pt x="14697" y="4211"/>
                  <a:pt x="14439" y="7895"/>
                </a:cubicBezTo>
                <a:cubicBezTo>
                  <a:pt x="14368" y="9079"/>
                  <a:pt x="14298" y="10263"/>
                  <a:pt x="14251" y="10790"/>
                </a:cubicBezTo>
                <a:cubicBezTo>
                  <a:pt x="14133" y="11842"/>
                  <a:pt x="13616" y="16842"/>
                  <a:pt x="13404" y="18816"/>
                </a:cubicBezTo>
                <a:lnTo>
                  <a:pt x="14368" y="18816"/>
                </a:lnTo>
                <a:cubicBezTo>
                  <a:pt x="13898" y="23816"/>
                  <a:pt x="13898" y="23816"/>
                  <a:pt x="13898" y="23816"/>
                </a:cubicBezTo>
                <a:cubicBezTo>
                  <a:pt x="14439" y="23158"/>
                  <a:pt x="14838" y="22632"/>
                  <a:pt x="15379" y="22632"/>
                </a:cubicBezTo>
                <a:cubicBezTo>
                  <a:pt x="15850" y="22632"/>
                  <a:pt x="16179" y="23290"/>
                  <a:pt x="16320" y="24869"/>
                </a:cubicBezTo>
                <a:cubicBezTo>
                  <a:pt x="16602" y="27895"/>
                  <a:pt x="16602" y="37237"/>
                  <a:pt x="17049" y="44211"/>
                </a:cubicBezTo>
                <a:cubicBezTo>
                  <a:pt x="17496" y="50790"/>
                  <a:pt x="18530" y="57106"/>
                  <a:pt x="19730" y="62106"/>
                </a:cubicBezTo>
                <a:lnTo>
                  <a:pt x="19777" y="62106"/>
                </a:lnTo>
                <a:cubicBezTo>
                  <a:pt x="19824" y="62106"/>
                  <a:pt x="19871" y="61974"/>
                  <a:pt x="19871" y="61711"/>
                </a:cubicBezTo>
                <a:cubicBezTo>
                  <a:pt x="19871" y="61448"/>
                  <a:pt x="19871" y="61448"/>
                  <a:pt x="19824" y="61185"/>
                </a:cubicBezTo>
                <a:cubicBezTo>
                  <a:pt x="18836" y="55658"/>
                  <a:pt x="18037" y="49606"/>
                  <a:pt x="17613" y="42895"/>
                </a:cubicBezTo>
                <a:cubicBezTo>
                  <a:pt x="17190" y="36316"/>
                  <a:pt x="17260" y="27237"/>
                  <a:pt x="16884" y="23027"/>
                </a:cubicBezTo>
                <a:cubicBezTo>
                  <a:pt x="16626" y="20395"/>
                  <a:pt x="16108" y="19606"/>
                  <a:pt x="15614" y="19606"/>
                </a:cubicBezTo>
                <a:cubicBezTo>
                  <a:pt x="15238" y="19606"/>
                  <a:pt x="14862" y="20132"/>
                  <a:pt x="14697" y="20263"/>
                </a:cubicBezTo>
                <a:cubicBezTo>
                  <a:pt x="15121" y="16316"/>
                  <a:pt x="15121" y="16316"/>
                  <a:pt x="15121" y="16316"/>
                </a:cubicBezTo>
                <a:lnTo>
                  <a:pt x="14415" y="16316"/>
                </a:lnTo>
                <a:cubicBezTo>
                  <a:pt x="14556" y="14737"/>
                  <a:pt x="14721" y="13421"/>
                  <a:pt x="14791" y="12632"/>
                </a:cubicBezTo>
                <a:cubicBezTo>
                  <a:pt x="14862" y="11842"/>
                  <a:pt x="14885" y="11053"/>
                  <a:pt x="14979" y="9737"/>
                </a:cubicBezTo>
                <a:cubicBezTo>
                  <a:pt x="15238" y="5921"/>
                  <a:pt x="15850" y="3421"/>
                  <a:pt x="16649" y="3421"/>
                </a:cubicBezTo>
                <a:cubicBezTo>
                  <a:pt x="17637" y="3421"/>
                  <a:pt x="18201" y="7106"/>
                  <a:pt x="18789" y="10658"/>
                </a:cubicBezTo>
                <a:cubicBezTo>
                  <a:pt x="19048" y="12237"/>
                  <a:pt x="19471" y="15658"/>
                  <a:pt x="19988" y="18290"/>
                </a:cubicBezTo>
                <a:cubicBezTo>
                  <a:pt x="20318" y="20000"/>
                  <a:pt x="20976" y="21974"/>
                  <a:pt x="21964" y="27763"/>
                </a:cubicBezTo>
                <a:cubicBezTo>
                  <a:pt x="22552" y="31185"/>
                  <a:pt x="23233" y="35527"/>
                  <a:pt x="23939" y="41316"/>
                </a:cubicBezTo>
                <a:cubicBezTo>
                  <a:pt x="26479" y="62106"/>
                  <a:pt x="28148" y="80527"/>
                  <a:pt x="29065" y="94737"/>
                </a:cubicBezTo>
                <a:cubicBezTo>
                  <a:pt x="29065" y="94869"/>
                  <a:pt x="29065" y="94869"/>
                  <a:pt x="29065" y="94869"/>
                </a:cubicBezTo>
                <a:cubicBezTo>
                  <a:pt x="26385" y="84737"/>
                  <a:pt x="24080" y="75132"/>
                  <a:pt x="22222" y="63290"/>
                </a:cubicBezTo>
                <a:cubicBezTo>
                  <a:pt x="20905" y="55000"/>
                  <a:pt x="19753" y="45263"/>
                  <a:pt x="18765" y="32895"/>
                </a:cubicBezTo>
                <a:cubicBezTo>
                  <a:pt x="18695" y="31974"/>
                  <a:pt x="18624" y="31316"/>
                  <a:pt x="18577" y="30527"/>
                </a:cubicBezTo>
                <a:cubicBezTo>
                  <a:pt x="18530" y="30132"/>
                  <a:pt x="18507" y="30000"/>
                  <a:pt x="18483" y="30000"/>
                </a:cubicBezTo>
                <a:cubicBezTo>
                  <a:pt x="18413" y="30000"/>
                  <a:pt x="18389" y="30263"/>
                  <a:pt x="18389" y="30527"/>
                </a:cubicBezTo>
                <a:cubicBezTo>
                  <a:pt x="18389" y="30921"/>
                  <a:pt x="18413" y="31579"/>
                  <a:pt x="18460" y="33027"/>
                </a:cubicBezTo>
                <a:cubicBezTo>
                  <a:pt x="19001" y="45790"/>
                  <a:pt x="20482" y="57369"/>
                  <a:pt x="22034" y="66842"/>
                </a:cubicBezTo>
                <a:cubicBezTo>
                  <a:pt x="23610" y="76448"/>
                  <a:pt x="25373" y="84606"/>
                  <a:pt x="26831" y="90527"/>
                </a:cubicBezTo>
                <a:cubicBezTo>
                  <a:pt x="27984" y="108685"/>
                  <a:pt x="27984" y="108685"/>
                  <a:pt x="27984" y="108685"/>
                </a:cubicBezTo>
                <a:cubicBezTo>
                  <a:pt x="28007" y="109211"/>
                  <a:pt x="28031" y="109606"/>
                  <a:pt x="28031" y="110000"/>
                </a:cubicBezTo>
                <a:cubicBezTo>
                  <a:pt x="28031" y="110395"/>
                  <a:pt x="28007" y="110658"/>
                  <a:pt x="27984" y="110790"/>
                </a:cubicBezTo>
                <a:cubicBezTo>
                  <a:pt x="27960" y="111053"/>
                  <a:pt x="27913" y="111053"/>
                  <a:pt x="27819" y="111053"/>
                </a:cubicBezTo>
                <a:lnTo>
                  <a:pt x="27466" y="111053"/>
                </a:lnTo>
                <a:cubicBezTo>
                  <a:pt x="27325" y="111053"/>
                  <a:pt x="27255" y="110921"/>
                  <a:pt x="27208" y="110790"/>
                </a:cubicBezTo>
                <a:cubicBezTo>
                  <a:pt x="27161" y="110527"/>
                  <a:pt x="27114" y="110132"/>
                  <a:pt x="27090" y="109737"/>
                </a:cubicBezTo>
                <a:cubicBezTo>
                  <a:pt x="26996" y="108027"/>
                  <a:pt x="26408" y="98421"/>
                  <a:pt x="26290" y="96579"/>
                </a:cubicBezTo>
                <a:cubicBezTo>
                  <a:pt x="26267" y="96185"/>
                  <a:pt x="26220" y="96053"/>
                  <a:pt x="26173" y="96053"/>
                </a:cubicBezTo>
                <a:cubicBezTo>
                  <a:pt x="26126" y="96053"/>
                  <a:pt x="26102" y="96316"/>
                  <a:pt x="26102" y="96579"/>
                </a:cubicBezTo>
                <a:cubicBezTo>
                  <a:pt x="26102" y="96842"/>
                  <a:pt x="26102" y="97106"/>
                  <a:pt x="26126" y="97895"/>
                </a:cubicBezTo>
                <a:cubicBezTo>
                  <a:pt x="26290" y="102237"/>
                  <a:pt x="26455" y="107106"/>
                  <a:pt x="26549" y="108948"/>
                </a:cubicBezTo>
                <a:cubicBezTo>
                  <a:pt x="26573" y="109869"/>
                  <a:pt x="26620" y="110658"/>
                  <a:pt x="26620" y="111185"/>
                </a:cubicBezTo>
                <a:cubicBezTo>
                  <a:pt x="26620" y="111711"/>
                  <a:pt x="26596" y="111974"/>
                  <a:pt x="26502" y="112500"/>
                </a:cubicBezTo>
                <a:cubicBezTo>
                  <a:pt x="26149" y="114474"/>
                  <a:pt x="26149" y="114474"/>
                  <a:pt x="26149" y="114474"/>
                </a:cubicBezTo>
                <a:cubicBezTo>
                  <a:pt x="26079" y="115000"/>
                  <a:pt x="26032" y="115000"/>
                  <a:pt x="25961" y="115000"/>
                </a:cubicBezTo>
                <a:cubicBezTo>
                  <a:pt x="25867" y="115000"/>
                  <a:pt x="25797" y="114737"/>
                  <a:pt x="25773" y="113948"/>
                </a:cubicBezTo>
                <a:cubicBezTo>
                  <a:pt x="25373" y="103421"/>
                  <a:pt x="24762" y="90527"/>
                  <a:pt x="24621" y="86974"/>
                </a:cubicBezTo>
                <a:cubicBezTo>
                  <a:pt x="24574" y="86185"/>
                  <a:pt x="24550" y="85658"/>
                  <a:pt x="24456" y="85658"/>
                </a:cubicBezTo>
                <a:cubicBezTo>
                  <a:pt x="24386" y="85658"/>
                  <a:pt x="24362" y="86053"/>
                  <a:pt x="24362" y="86316"/>
                </a:cubicBezTo>
                <a:cubicBezTo>
                  <a:pt x="24362" y="86579"/>
                  <a:pt x="24362" y="86974"/>
                  <a:pt x="24386" y="87106"/>
                </a:cubicBezTo>
                <a:cubicBezTo>
                  <a:pt x="24480" y="90921"/>
                  <a:pt x="24856" y="104342"/>
                  <a:pt x="25279" y="116711"/>
                </a:cubicBezTo>
                <a:cubicBezTo>
                  <a:pt x="25350" y="118816"/>
                  <a:pt x="25491" y="120000"/>
                  <a:pt x="25820" y="120000"/>
                </a:cubicBezTo>
                <a:cubicBezTo>
                  <a:pt x="25961" y="120000"/>
                  <a:pt x="26102" y="119737"/>
                  <a:pt x="26243" y="118948"/>
                </a:cubicBezTo>
                <a:cubicBezTo>
                  <a:pt x="26455" y="117763"/>
                  <a:pt x="26502" y="117500"/>
                  <a:pt x="26761" y="116053"/>
                </a:cubicBezTo>
                <a:cubicBezTo>
                  <a:pt x="26949" y="115000"/>
                  <a:pt x="27090" y="114606"/>
                  <a:pt x="27396" y="114606"/>
                </a:cubicBezTo>
                <a:lnTo>
                  <a:pt x="28172" y="114606"/>
                </a:lnTo>
                <a:cubicBezTo>
                  <a:pt x="28360" y="114606"/>
                  <a:pt x="28454" y="114342"/>
                  <a:pt x="28548" y="113948"/>
                </a:cubicBezTo>
                <a:cubicBezTo>
                  <a:pt x="28642" y="113421"/>
                  <a:pt x="28689" y="112763"/>
                  <a:pt x="28689" y="111974"/>
                </a:cubicBezTo>
                <a:cubicBezTo>
                  <a:pt x="28689" y="111053"/>
                  <a:pt x="28642" y="110263"/>
                  <a:pt x="28595" y="109342"/>
                </a:cubicBezTo>
                <a:cubicBezTo>
                  <a:pt x="28383" y="106448"/>
                  <a:pt x="27748" y="96185"/>
                  <a:pt x="27560" y="93421"/>
                </a:cubicBezTo>
                <a:cubicBezTo>
                  <a:pt x="27560" y="93290"/>
                  <a:pt x="27560" y="93290"/>
                  <a:pt x="27560" y="93290"/>
                </a:cubicBezTo>
                <a:cubicBezTo>
                  <a:pt x="28219" y="96053"/>
                  <a:pt x="29183" y="99737"/>
                  <a:pt x="29606" y="99737"/>
                </a:cubicBezTo>
                <a:cubicBezTo>
                  <a:pt x="29747" y="99737"/>
                  <a:pt x="29818" y="99342"/>
                  <a:pt x="29818" y="98158"/>
                </a:cubicBezTo>
                <a:cubicBezTo>
                  <a:pt x="29818" y="92763"/>
                  <a:pt x="28195" y="70527"/>
                  <a:pt x="24527" y="39869"/>
                </a:cubicBezTo>
                <a:cubicBezTo>
                  <a:pt x="22575" y="23553"/>
                  <a:pt x="20858" y="18027"/>
                  <a:pt x="20365" y="15395"/>
                </a:cubicBezTo>
                <a:cubicBezTo>
                  <a:pt x="19847" y="12632"/>
                  <a:pt x="19424" y="9342"/>
                  <a:pt x="19189" y="7763"/>
                </a:cubicBezTo>
                <a:cubicBezTo>
                  <a:pt x="18601" y="4342"/>
                  <a:pt x="17872" y="0"/>
                  <a:pt x="16649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16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7" name="Google Shape;27;p16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8" name="Google Shape;28;p16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" name="Google Shape;29;p16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0" name="Google Shape;30;p16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Internal Title and Content" showMasterSp="0">
  <p:cSld name="Internal Title and Content">
    <p:spTree>
      <p:nvGrpSpPr>
        <p:cNvPr id="253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Google Shape;254;p44"/>
          <p:cNvSpPr txBox="1"/>
          <p:nvPr>
            <p:ph type="title"/>
          </p:nvPr>
        </p:nvSpPr>
        <p:spPr>
          <a:xfrm>
            <a:off x="645548" y="648000"/>
            <a:ext cx="16991999" cy="172640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83000"/>
              </a:lnSpc>
              <a:spcBef>
                <a:spcPts val="0"/>
              </a:spcBef>
              <a:spcAft>
                <a:spcPts val="0"/>
              </a:spcAft>
              <a:buClr>
                <a:srgbClr val="0067A0"/>
              </a:buClr>
              <a:buSzPts val="3900"/>
              <a:buFont typeface="Arial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5" name="Google Shape;255;p44"/>
          <p:cNvSpPr txBox="1"/>
          <p:nvPr>
            <p:ph idx="1" type="body"/>
          </p:nvPr>
        </p:nvSpPr>
        <p:spPr>
          <a:xfrm>
            <a:off x="648000" y="2570400"/>
            <a:ext cx="16993800" cy="7068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400050" lvl="0" marL="4572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7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2"/>
              </a:buClr>
              <a:buSzPts val="1800"/>
              <a:buChar char="​"/>
              <a:defRPr/>
            </a:lvl4pPr>
            <a:lvl5pPr indent="-342900" lvl="4" marL="228600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2"/>
              </a:buClr>
              <a:buSzPts val="1800"/>
              <a:buChar char="​"/>
              <a:defRPr/>
            </a:lvl5pPr>
            <a:lvl6pPr indent="-342900" lvl="5" marL="274320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2"/>
              </a:buClr>
              <a:buSzPts val="1800"/>
              <a:buChar char="​"/>
              <a:defRPr/>
            </a:lvl7pPr>
            <a:lvl8pPr indent="-342900" lvl="7" marL="365760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2"/>
              </a:buClr>
              <a:buSzPts val="1800"/>
              <a:buChar char="​"/>
              <a:defRPr/>
            </a:lvl8pPr>
            <a:lvl9pPr indent="-342900" lvl="8" marL="411480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2"/>
              </a:buClr>
              <a:buSzPts val="1800"/>
              <a:buChar char="​"/>
              <a:defRPr/>
            </a:lvl9pPr>
          </a:lstStyle>
          <a:p/>
        </p:txBody>
      </p:sp>
      <p:sp>
        <p:nvSpPr>
          <p:cNvPr id="256" name="Google Shape;256;p44"/>
          <p:cNvSpPr/>
          <p:nvPr/>
        </p:nvSpPr>
        <p:spPr>
          <a:xfrm>
            <a:off x="16823532" y="1117998"/>
            <a:ext cx="818268" cy="28575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54000" lIns="108000" spcFirstLastPara="1" rIns="108000" wrap="square" tIns="540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0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57" name="Google Shape;257;p44"/>
          <p:cNvGrpSpPr/>
          <p:nvPr/>
        </p:nvGrpSpPr>
        <p:grpSpPr>
          <a:xfrm>
            <a:off x="-4872259" y="3286126"/>
            <a:ext cx="3971429" cy="1271429"/>
            <a:chOff x="-3248173" y="2190750"/>
            <a:chExt cx="2647619" cy="847619"/>
          </a:xfrm>
        </p:grpSpPr>
        <p:pic>
          <p:nvPicPr>
            <p:cNvPr id="258" name="Google Shape;258;p44"/>
            <p:cNvPicPr preferRelativeResize="0"/>
            <p:nvPr/>
          </p:nvPicPr>
          <p:blipFill rotWithShape="1">
            <a:blip r:embed="rId2">
              <a:alphaModFix/>
            </a:blip>
            <a:srcRect b="0" l="0" r="0" t="0"/>
            <a:stretch/>
          </p:blipFill>
          <p:spPr>
            <a:xfrm>
              <a:off x="-3248173" y="2190750"/>
              <a:ext cx="2647619" cy="847619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59" name="Google Shape;259;p44"/>
            <p:cNvSpPr/>
            <p:nvPr/>
          </p:nvSpPr>
          <p:spPr>
            <a:xfrm>
              <a:off x="-3248173" y="2190750"/>
              <a:ext cx="1956701" cy="322075"/>
            </a:xfrm>
            <a:prstGeom prst="rect">
              <a:avLst/>
            </a:prstGeom>
            <a:noFill/>
            <a:ln cap="flat" cmpd="sng" w="38100">
              <a:solidFill>
                <a:schemeClr val="accent5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108000" lIns="108000" spcFirstLastPara="1" rIns="108000" wrap="square" tIns="10800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3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60" name="Google Shape;260;p44"/>
          <p:cNvSpPr/>
          <p:nvPr/>
        </p:nvSpPr>
        <p:spPr>
          <a:xfrm>
            <a:off x="-4872260" y="0"/>
            <a:ext cx="4438650" cy="2764971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162000" lIns="162000" spcFirstLastPara="1" rIns="162000" wrap="square" tIns="1620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To highlight certain parts of the text please go to the ribbon and choose…</a:t>
            </a:r>
            <a:endParaRPr/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Nestlé Brush</a:t>
            </a:r>
            <a:endParaRPr/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EXAMPLE OF </a:t>
            </a:r>
            <a:br>
              <a:rPr lang="ru-RU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ru-RU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HIGHLIGHTED TEXT</a:t>
            </a:r>
            <a:endParaRPr/>
          </a:p>
        </p:txBody>
      </p:sp>
      <p:pic>
        <p:nvPicPr>
          <p:cNvPr id="261" name="Google Shape;261;p4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5342731" y="9678203"/>
            <a:ext cx="2462400" cy="441606"/>
          </a:xfrm>
          <a:prstGeom prst="rect">
            <a:avLst/>
          </a:prstGeom>
          <a:noFill/>
          <a:ln>
            <a:noFill/>
          </a:ln>
        </p:spPr>
      </p:pic>
      <p:sp>
        <p:nvSpPr>
          <p:cNvPr id="262" name="Google Shape;262;p44"/>
          <p:cNvSpPr txBox="1"/>
          <p:nvPr>
            <p:ph idx="10" type="dt"/>
          </p:nvPr>
        </p:nvSpPr>
        <p:spPr>
          <a:xfrm>
            <a:off x="1333800" y="9860400"/>
            <a:ext cx="1836000" cy="2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3" name="Google Shape;263;p44"/>
          <p:cNvSpPr txBox="1"/>
          <p:nvPr>
            <p:ph idx="11" type="ftr"/>
          </p:nvPr>
        </p:nvSpPr>
        <p:spPr>
          <a:xfrm>
            <a:off x="3272400" y="9860400"/>
            <a:ext cx="3871800" cy="2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4" name="Google Shape;264;p44"/>
          <p:cNvSpPr txBox="1"/>
          <p:nvPr>
            <p:ph idx="12" type="sldNum"/>
          </p:nvPr>
        </p:nvSpPr>
        <p:spPr>
          <a:xfrm>
            <a:off x="648000" y="9860400"/>
            <a:ext cx="453600" cy="2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0" lvl="0" marL="0" algn="l">
              <a:spcBef>
                <a:spcPts val="0"/>
              </a:spcBef>
              <a:buNone/>
              <a:defRPr/>
            </a:lvl1pPr>
            <a:lvl2pPr indent="0" lvl="1" marL="0" algn="l">
              <a:spcBef>
                <a:spcPts val="0"/>
              </a:spcBef>
              <a:buNone/>
              <a:defRPr/>
            </a:lvl2pPr>
            <a:lvl3pPr indent="0" lvl="2" marL="0" algn="l">
              <a:spcBef>
                <a:spcPts val="0"/>
              </a:spcBef>
              <a:buNone/>
              <a:defRPr/>
            </a:lvl3pPr>
            <a:lvl4pPr indent="0" lvl="3" marL="0" algn="l">
              <a:spcBef>
                <a:spcPts val="0"/>
              </a:spcBef>
              <a:buNone/>
              <a:defRPr/>
            </a:lvl4pPr>
            <a:lvl5pPr indent="0" lvl="4" marL="0" algn="l">
              <a:spcBef>
                <a:spcPts val="0"/>
              </a:spcBef>
              <a:buNone/>
              <a:defRPr/>
            </a:lvl5pPr>
            <a:lvl6pPr indent="0" lvl="5" marL="0" algn="l">
              <a:spcBef>
                <a:spcPts val="0"/>
              </a:spcBef>
              <a:buNone/>
              <a:defRPr/>
            </a:lvl6pPr>
            <a:lvl7pPr indent="0" lvl="6" marL="0" algn="l">
              <a:spcBef>
                <a:spcPts val="0"/>
              </a:spcBef>
              <a:buNone/>
              <a:defRPr/>
            </a:lvl7pPr>
            <a:lvl8pPr indent="0" lvl="7" marL="0" algn="l">
              <a:spcBef>
                <a:spcPts val="0"/>
              </a:spcBef>
              <a:buNone/>
              <a:defRPr/>
            </a:lvl8pPr>
            <a:lvl9pPr indent="0" lvl="8" marL="0" algn="l">
              <a:spcBef>
                <a:spcPts val="0"/>
              </a:spcBef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Internal Two Content" showMasterSp="0">
  <p:cSld name="Internal Two Content">
    <p:spTree>
      <p:nvGrpSpPr>
        <p:cNvPr id="265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Google Shape;266;p45"/>
          <p:cNvSpPr txBox="1"/>
          <p:nvPr>
            <p:ph type="title"/>
          </p:nvPr>
        </p:nvSpPr>
        <p:spPr>
          <a:xfrm>
            <a:off x="645548" y="648000"/>
            <a:ext cx="16991999" cy="172640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83000"/>
              </a:lnSpc>
              <a:spcBef>
                <a:spcPts val="0"/>
              </a:spcBef>
              <a:spcAft>
                <a:spcPts val="0"/>
              </a:spcAft>
              <a:buClr>
                <a:srgbClr val="0067A0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7" name="Google Shape;267;p45"/>
          <p:cNvSpPr txBox="1"/>
          <p:nvPr>
            <p:ph idx="1" type="body"/>
          </p:nvPr>
        </p:nvSpPr>
        <p:spPr>
          <a:xfrm>
            <a:off x="648000" y="2570400"/>
            <a:ext cx="7873200" cy="7068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400050" lvl="0" marL="4572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7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2"/>
              </a:buClr>
              <a:buSzPts val="1800"/>
              <a:buChar char="​"/>
              <a:defRPr/>
            </a:lvl4pPr>
            <a:lvl5pPr indent="-342900" lvl="4" marL="228600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2"/>
              </a:buClr>
              <a:buSzPts val="1800"/>
              <a:buChar char="​"/>
              <a:defRPr/>
            </a:lvl5pPr>
            <a:lvl6pPr indent="-342900" lvl="5" marL="274320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2"/>
              </a:buClr>
              <a:buSzPts val="1800"/>
              <a:buChar char="​"/>
              <a:defRPr/>
            </a:lvl7pPr>
            <a:lvl8pPr indent="-342900" lvl="7" marL="365760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2"/>
              </a:buClr>
              <a:buSzPts val="1800"/>
              <a:buChar char="​"/>
              <a:defRPr/>
            </a:lvl8pPr>
            <a:lvl9pPr indent="-342900" lvl="8" marL="411480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2"/>
              </a:buClr>
              <a:buSzPts val="1800"/>
              <a:buChar char="​"/>
              <a:defRPr/>
            </a:lvl9pPr>
          </a:lstStyle>
          <a:p/>
        </p:txBody>
      </p:sp>
      <p:sp>
        <p:nvSpPr>
          <p:cNvPr id="268" name="Google Shape;268;p45"/>
          <p:cNvSpPr txBox="1"/>
          <p:nvPr>
            <p:ph idx="2" type="body"/>
          </p:nvPr>
        </p:nvSpPr>
        <p:spPr>
          <a:xfrm>
            <a:off x="9766800" y="2570400"/>
            <a:ext cx="7873200" cy="7068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400050" lvl="0" marL="4572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7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2"/>
              </a:buClr>
              <a:buSzPts val="1800"/>
              <a:buChar char="​"/>
              <a:defRPr/>
            </a:lvl4pPr>
            <a:lvl5pPr indent="-342900" lvl="4" marL="228600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2"/>
              </a:buClr>
              <a:buSzPts val="1800"/>
              <a:buChar char="​"/>
              <a:defRPr/>
            </a:lvl5pPr>
            <a:lvl6pPr indent="-342900" lvl="5" marL="274320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2"/>
              </a:buClr>
              <a:buSzPts val="1800"/>
              <a:buChar char="​"/>
              <a:defRPr/>
            </a:lvl7pPr>
            <a:lvl8pPr indent="-342900" lvl="7" marL="365760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2"/>
              </a:buClr>
              <a:buSzPts val="1800"/>
              <a:buChar char="​"/>
              <a:defRPr/>
            </a:lvl8pPr>
            <a:lvl9pPr indent="-342900" lvl="8" marL="411480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2"/>
              </a:buClr>
              <a:buSzPts val="1800"/>
              <a:buChar char="​"/>
              <a:defRPr/>
            </a:lvl9pPr>
          </a:lstStyle>
          <a:p/>
        </p:txBody>
      </p:sp>
      <p:sp>
        <p:nvSpPr>
          <p:cNvPr id="269" name="Google Shape;269;p45"/>
          <p:cNvSpPr/>
          <p:nvPr/>
        </p:nvSpPr>
        <p:spPr>
          <a:xfrm>
            <a:off x="16823532" y="1117998"/>
            <a:ext cx="818268" cy="28575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54000" lIns="108000" spcFirstLastPara="1" rIns="108000" wrap="square" tIns="540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0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70" name="Google Shape;270;p45"/>
          <p:cNvGrpSpPr/>
          <p:nvPr/>
        </p:nvGrpSpPr>
        <p:grpSpPr>
          <a:xfrm>
            <a:off x="-4872259" y="3286126"/>
            <a:ext cx="3971429" cy="1271429"/>
            <a:chOff x="-3248173" y="2190750"/>
            <a:chExt cx="2647619" cy="847619"/>
          </a:xfrm>
        </p:grpSpPr>
        <p:pic>
          <p:nvPicPr>
            <p:cNvPr id="271" name="Google Shape;271;p45"/>
            <p:cNvPicPr preferRelativeResize="0"/>
            <p:nvPr/>
          </p:nvPicPr>
          <p:blipFill rotWithShape="1">
            <a:blip r:embed="rId2">
              <a:alphaModFix/>
            </a:blip>
            <a:srcRect b="0" l="0" r="0" t="0"/>
            <a:stretch/>
          </p:blipFill>
          <p:spPr>
            <a:xfrm>
              <a:off x="-3248173" y="2190750"/>
              <a:ext cx="2647619" cy="847619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72" name="Google Shape;272;p45"/>
            <p:cNvSpPr/>
            <p:nvPr/>
          </p:nvSpPr>
          <p:spPr>
            <a:xfrm>
              <a:off x="-3248173" y="2190750"/>
              <a:ext cx="1956701" cy="322075"/>
            </a:xfrm>
            <a:prstGeom prst="rect">
              <a:avLst/>
            </a:prstGeom>
            <a:noFill/>
            <a:ln cap="flat" cmpd="sng" w="38100">
              <a:solidFill>
                <a:schemeClr val="accent5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108000" lIns="108000" spcFirstLastPara="1" rIns="108000" wrap="square" tIns="10800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3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73" name="Google Shape;273;p45"/>
          <p:cNvSpPr/>
          <p:nvPr/>
        </p:nvSpPr>
        <p:spPr>
          <a:xfrm>
            <a:off x="-4872260" y="0"/>
            <a:ext cx="4438650" cy="2764971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162000" lIns="162000" spcFirstLastPara="1" rIns="162000" wrap="square" tIns="1620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To highlight certain parts of the text please go to the ribbon and choose…</a:t>
            </a:r>
            <a:endParaRPr/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Nestlé Brush</a:t>
            </a:r>
            <a:endParaRPr/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EXAMPLE OF </a:t>
            </a:r>
            <a:br>
              <a:rPr lang="ru-RU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ru-RU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HIGHLIGHTED TEXT</a:t>
            </a:r>
            <a:endParaRPr/>
          </a:p>
        </p:txBody>
      </p:sp>
      <p:pic>
        <p:nvPicPr>
          <p:cNvPr id="274" name="Google Shape;274;p4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5342731" y="9678203"/>
            <a:ext cx="2462400" cy="441606"/>
          </a:xfrm>
          <a:prstGeom prst="rect">
            <a:avLst/>
          </a:prstGeom>
          <a:noFill/>
          <a:ln>
            <a:noFill/>
          </a:ln>
        </p:spPr>
      </p:pic>
      <p:sp>
        <p:nvSpPr>
          <p:cNvPr id="275" name="Google Shape;275;p45"/>
          <p:cNvSpPr txBox="1"/>
          <p:nvPr>
            <p:ph idx="10" type="dt"/>
          </p:nvPr>
        </p:nvSpPr>
        <p:spPr>
          <a:xfrm>
            <a:off x="1333800" y="9860400"/>
            <a:ext cx="1836000" cy="2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76" name="Google Shape;276;p45"/>
          <p:cNvSpPr txBox="1"/>
          <p:nvPr>
            <p:ph idx="11" type="ftr"/>
          </p:nvPr>
        </p:nvSpPr>
        <p:spPr>
          <a:xfrm>
            <a:off x="3272400" y="9860400"/>
            <a:ext cx="3871800" cy="2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77" name="Google Shape;277;p45"/>
          <p:cNvSpPr txBox="1"/>
          <p:nvPr>
            <p:ph idx="12" type="sldNum"/>
          </p:nvPr>
        </p:nvSpPr>
        <p:spPr>
          <a:xfrm>
            <a:off x="648000" y="9860400"/>
            <a:ext cx="453600" cy="2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0" lvl="0" marL="0" algn="l">
              <a:spcBef>
                <a:spcPts val="0"/>
              </a:spcBef>
              <a:buNone/>
              <a:defRPr/>
            </a:lvl1pPr>
            <a:lvl2pPr indent="0" lvl="1" marL="0" algn="l">
              <a:spcBef>
                <a:spcPts val="0"/>
              </a:spcBef>
              <a:buNone/>
              <a:defRPr/>
            </a:lvl2pPr>
            <a:lvl3pPr indent="0" lvl="2" marL="0" algn="l">
              <a:spcBef>
                <a:spcPts val="0"/>
              </a:spcBef>
              <a:buNone/>
              <a:defRPr/>
            </a:lvl3pPr>
            <a:lvl4pPr indent="0" lvl="3" marL="0" algn="l">
              <a:spcBef>
                <a:spcPts val="0"/>
              </a:spcBef>
              <a:buNone/>
              <a:defRPr/>
            </a:lvl4pPr>
            <a:lvl5pPr indent="0" lvl="4" marL="0" algn="l">
              <a:spcBef>
                <a:spcPts val="0"/>
              </a:spcBef>
              <a:buNone/>
              <a:defRPr/>
            </a:lvl5pPr>
            <a:lvl6pPr indent="0" lvl="5" marL="0" algn="l">
              <a:spcBef>
                <a:spcPts val="0"/>
              </a:spcBef>
              <a:buNone/>
              <a:defRPr/>
            </a:lvl6pPr>
            <a:lvl7pPr indent="0" lvl="6" marL="0" algn="l">
              <a:spcBef>
                <a:spcPts val="0"/>
              </a:spcBef>
              <a:buNone/>
              <a:defRPr/>
            </a:lvl7pPr>
            <a:lvl8pPr indent="0" lvl="7" marL="0" algn="l">
              <a:spcBef>
                <a:spcPts val="0"/>
              </a:spcBef>
              <a:buNone/>
              <a:defRPr/>
            </a:lvl8pPr>
            <a:lvl9pPr indent="0" lvl="8" marL="0" algn="l">
              <a:spcBef>
                <a:spcPts val="0"/>
              </a:spcBef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Internal Title Only" showMasterSp="0">
  <p:cSld name="Internal Title Only">
    <p:spTree>
      <p:nvGrpSpPr>
        <p:cNvPr id="278" name="Shape 2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" name="Google Shape;279;p46"/>
          <p:cNvSpPr txBox="1"/>
          <p:nvPr>
            <p:ph type="title"/>
          </p:nvPr>
        </p:nvSpPr>
        <p:spPr>
          <a:xfrm>
            <a:off x="645548" y="648000"/>
            <a:ext cx="16991999" cy="172640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83000"/>
              </a:lnSpc>
              <a:spcBef>
                <a:spcPts val="0"/>
              </a:spcBef>
              <a:spcAft>
                <a:spcPts val="0"/>
              </a:spcAft>
              <a:buClr>
                <a:srgbClr val="0067A0"/>
              </a:buClr>
              <a:buSzPts val="3900"/>
              <a:buFont typeface="Arial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80" name="Google Shape;280;p46"/>
          <p:cNvSpPr txBox="1"/>
          <p:nvPr>
            <p:ph idx="10" type="dt"/>
          </p:nvPr>
        </p:nvSpPr>
        <p:spPr>
          <a:xfrm>
            <a:off x="1333800" y="9860400"/>
            <a:ext cx="1836000" cy="2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81" name="Google Shape;281;p46"/>
          <p:cNvSpPr txBox="1"/>
          <p:nvPr>
            <p:ph idx="11" type="ftr"/>
          </p:nvPr>
        </p:nvSpPr>
        <p:spPr>
          <a:xfrm>
            <a:off x="3272400" y="9860400"/>
            <a:ext cx="3871800" cy="2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82" name="Google Shape;282;p46"/>
          <p:cNvSpPr txBox="1"/>
          <p:nvPr>
            <p:ph idx="12" type="sldNum"/>
          </p:nvPr>
        </p:nvSpPr>
        <p:spPr>
          <a:xfrm>
            <a:off x="648000" y="9860400"/>
            <a:ext cx="453600" cy="2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0" lvl="0" marL="0" algn="l">
              <a:spcBef>
                <a:spcPts val="0"/>
              </a:spcBef>
              <a:buNone/>
              <a:defRPr/>
            </a:lvl1pPr>
            <a:lvl2pPr indent="0" lvl="1" marL="0" algn="l">
              <a:spcBef>
                <a:spcPts val="0"/>
              </a:spcBef>
              <a:buNone/>
              <a:defRPr/>
            </a:lvl2pPr>
            <a:lvl3pPr indent="0" lvl="2" marL="0" algn="l">
              <a:spcBef>
                <a:spcPts val="0"/>
              </a:spcBef>
              <a:buNone/>
              <a:defRPr/>
            </a:lvl3pPr>
            <a:lvl4pPr indent="0" lvl="3" marL="0" algn="l">
              <a:spcBef>
                <a:spcPts val="0"/>
              </a:spcBef>
              <a:buNone/>
              <a:defRPr/>
            </a:lvl4pPr>
            <a:lvl5pPr indent="0" lvl="4" marL="0" algn="l">
              <a:spcBef>
                <a:spcPts val="0"/>
              </a:spcBef>
              <a:buNone/>
              <a:defRPr/>
            </a:lvl5pPr>
            <a:lvl6pPr indent="0" lvl="5" marL="0" algn="l">
              <a:spcBef>
                <a:spcPts val="0"/>
              </a:spcBef>
              <a:buNone/>
              <a:defRPr/>
            </a:lvl6pPr>
            <a:lvl7pPr indent="0" lvl="6" marL="0" algn="l">
              <a:spcBef>
                <a:spcPts val="0"/>
              </a:spcBef>
              <a:buNone/>
              <a:defRPr/>
            </a:lvl7pPr>
            <a:lvl8pPr indent="0" lvl="7" marL="0" algn="l">
              <a:spcBef>
                <a:spcPts val="0"/>
              </a:spcBef>
              <a:buNone/>
              <a:defRPr/>
            </a:lvl8pPr>
            <a:lvl9pPr indent="0" lvl="8" marL="0" algn="l">
              <a:spcBef>
                <a:spcPts val="0"/>
              </a:spcBef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sp>
        <p:nvSpPr>
          <p:cNvPr id="283" name="Google Shape;283;p46"/>
          <p:cNvSpPr/>
          <p:nvPr/>
        </p:nvSpPr>
        <p:spPr>
          <a:xfrm>
            <a:off x="16823532" y="1117998"/>
            <a:ext cx="818268" cy="28575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54000" lIns="108000" spcFirstLastPara="1" rIns="108000" wrap="square" tIns="540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0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84" name="Google Shape;284;p4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5342731" y="9678203"/>
            <a:ext cx="2462400" cy="44160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Internal Blank" showMasterSp="0">
  <p:cSld name="Internal Blank">
    <p:spTree>
      <p:nvGrpSpPr>
        <p:cNvPr id="285" name="Shape 2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" name="Google Shape;286;p47"/>
          <p:cNvSpPr txBox="1"/>
          <p:nvPr>
            <p:ph idx="10" type="dt"/>
          </p:nvPr>
        </p:nvSpPr>
        <p:spPr>
          <a:xfrm>
            <a:off x="1333800" y="9860400"/>
            <a:ext cx="1836000" cy="2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87" name="Google Shape;287;p47"/>
          <p:cNvSpPr txBox="1"/>
          <p:nvPr>
            <p:ph idx="11" type="ftr"/>
          </p:nvPr>
        </p:nvSpPr>
        <p:spPr>
          <a:xfrm>
            <a:off x="3272400" y="9860400"/>
            <a:ext cx="3871800" cy="2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88" name="Google Shape;288;p47"/>
          <p:cNvSpPr txBox="1"/>
          <p:nvPr>
            <p:ph idx="12" type="sldNum"/>
          </p:nvPr>
        </p:nvSpPr>
        <p:spPr>
          <a:xfrm>
            <a:off x="648000" y="9860400"/>
            <a:ext cx="453600" cy="2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0" lvl="0" marL="0" algn="l">
              <a:spcBef>
                <a:spcPts val="0"/>
              </a:spcBef>
              <a:buNone/>
              <a:defRPr/>
            </a:lvl1pPr>
            <a:lvl2pPr indent="0" lvl="1" marL="0" algn="l">
              <a:spcBef>
                <a:spcPts val="0"/>
              </a:spcBef>
              <a:buNone/>
              <a:defRPr/>
            </a:lvl2pPr>
            <a:lvl3pPr indent="0" lvl="2" marL="0" algn="l">
              <a:spcBef>
                <a:spcPts val="0"/>
              </a:spcBef>
              <a:buNone/>
              <a:defRPr/>
            </a:lvl3pPr>
            <a:lvl4pPr indent="0" lvl="3" marL="0" algn="l">
              <a:spcBef>
                <a:spcPts val="0"/>
              </a:spcBef>
              <a:buNone/>
              <a:defRPr/>
            </a:lvl4pPr>
            <a:lvl5pPr indent="0" lvl="4" marL="0" algn="l">
              <a:spcBef>
                <a:spcPts val="0"/>
              </a:spcBef>
              <a:buNone/>
              <a:defRPr/>
            </a:lvl5pPr>
            <a:lvl6pPr indent="0" lvl="5" marL="0" algn="l">
              <a:spcBef>
                <a:spcPts val="0"/>
              </a:spcBef>
              <a:buNone/>
              <a:defRPr/>
            </a:lvl6pPr>
            <a:lvl7pPr indent="0" lvl="6" marL="0" algn="l">
              <a:spcBef>
                <a:spcPts val="0"/>
              </a:spcBef>
              <a:buNone/>
              <a:defRPr/>
            </a:lvl7pPr>
            <a:lvl8pPr indent="0" lvl="7" marL="0" algn="l">
              <a:spcBef>
                <a:spcPts val="0"/>
              </a:spcBef>
              <a:buNone/>
              <a:defRPr/>
            </a:lvl8pPr>
            <a:lvl9pPr indent="0" lvl="8" marL="0" algn="l">
              <a:spcBef>
                <a:spcPts val="0"/>
              </a:spcBef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sp>
        <p:nvSpPr>
          <p:cNvPr id="289" name="Google Shape;289;p47"/>
          <p:cNvSpPr/>
          <p:nvPr/>
        </p:nvSpPr>
        <p:spPr>
          <a:xfrm>
            <a:off x="16823532" y="1117998"/>
            <a:ext cx="818268" cy="28575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54000" lIns="108000" spcFirstLastPara="1" rIns="108000" wrap="square" tIns="540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0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90" name="Google Shape;290;p4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5342731" y="9678203"/>
            <a:ext cx="2462400" cy="44160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Internal Text in Shape" showMasterSp="0">
  <p:cSld name="Internal Text in Shape">
    <p:spTree>
      <p:nvGrpSpPr>
        <p:cNvPr id="291" name="Shape 2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" name="Google Shape;292;p48"/>
          <p:cNvSpPr txBox="1"/>
          <p:nvPr>
            <p:ph type="title"/>
          </p:nvPr>
        </p:nvSpPr>
        <p:spPr>
          <a:xfrm>
            <a:off x="645548" y="648000"/>
            <a:ext cx="16991999" cy="172640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83000"/>
              </a:lnSpc>
              <a:spcBef>
                <a:spcPts val="0"/>
              </a:spcBef>
              <a:spcAft>
                <a:spcPts val="0"/>
              </a:spcAft>
              <a:buClr>
                <a:srgbClr val="0067A0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3" name="Google Shape;293;p48"/>
          <p:cNvSpPr txBox="1"/>
          <p:nvPr>
            <p:ph idx="1" type="body"/>
          </p:nvPr>
        </p:nvSpPr>
        <p:spPr>
          <a:xfrm>
            <a:off x="0" y="2374106"/>
            <a:ext cx="17637546" cy="6979442"/>
          </a:xfrm>
          <a:prstGeom prst="rect">
            <a:avLst/>
          </a:prstGeom>
          <a:solidFill>
            <a:srgbClr val="9CDBD9">
              <a:alpha val="20000"/>
            </a:srgbClr>
          </a:solidFill>
          <a:ln>
            <a:noFill/>
          </a:ln>
        </p:spPr>
        <p:txBody>
          <a:bodyPr anchorCtr="0" anchor="t" bIns="0" lIns="432000" spcFirstLastPara="1" rIns="0" wrap="square" tIns="129600">
            <a:noAutofit/>
          </a:bodyPr>
          <a:lstStyle>
            <a:lvl1pPr indent="-342900" lvl="0" marL="4572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2"/>
              </a:buClr>
              <a:buSzPts val="1800"/>
              <a:buChar char="​"/>
              <a:defRPr/>
            </a:lvl4pPr>
            <a:lvl5pPr indent="-342900" lvl="4" marL="228600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2"/>
              </a:buClr>
              <a:buSzPts val="1800"/>
              <a:buChar char="​"/>
              <a:defRPr/>
            </a:lvl5pPr>
            <a:lvl6pPr indent="-342900" lvl="5" marL="274320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2"/>
              </a:buClr>
              <a:buSzPts val="1800"/>
              <a:buChar char="​"/>
              <a:defRPr/>
            </a:lvl7pPr>
            <a:lvl8pPr indent="-342900" lvl="7" marL="365760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2"/>
              </a:buClr>
              <a:buSzPts val="1800"/>
              <a:buChar char="​"/>
              <a:defRPr/>
            </a:lvl8pPr>
            <a:lvl9pPr indent="-342900" lvl="8" marL="411480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2"/>
              </a:buClr>
              <a:buSzPts val="1800"/>
              <a:buChar char="​"/>
              <a:defRPr/>
            </a:lvl9pPr>
          </a:lstStyle>
          <a:p/>
        </p:txBody>
      </p:sp>
      <p:sp>
        <p:nvSpPr>
          <p:cNvPr id="294" name="Google Shape;294;p48"/>
          <p:cNvSpPr txBox="1"/>
          <p:nvPr>
            <p:ph idx="10" type="dt"/>
          </p:nvPr>
        </p:nvSpPr>
        <p:spPr>
          <a:xfrm>
            <a:off x="1333800" y="9860400"/>
            <a:ext cx="1836000" cy="2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5" name="Google Shape;295;p48"/>
          <p:cNvSpPr txBox="1"/>
          <p:nvPr>
            <p:ph idx="11" type="ftr"/>
          </p:nvPr>
        </p:nvSpPr>
        <p:spPr>
          <a:xfrm>
            <a:off x="3272400" y="9860400"/>
            <a:ext cx="3871800" cy="2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6" name="Google Shape;296;p48"/>
          <p:cNvSpPr txBox="1"/>
          <p:nvPr>
            <p:ph idx="12" type="sldNum"/>
          </p:nvPr>
        </p:nvSpPr>
        <p:spPr>
          <a:xfrm>
            <a:off x="648000" y="9860400"/>
            <a:ext cx="453600" cy="2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0" lvl="0" marL="0" algn="l">
              <a:spcBef>
                <a:spcPts val="0"/>
              </a:spcBef>
              <a:buNone/>
              <a:defRPr/>
            </a:lvl1pPr>
            <a:lvl2pPr indent="0" lvl="1" marL="0" algn="l">
              <a:spcBef>
                <a:spcPts val="0"/>
              </a:spcBef>
              <a:buNone/>
              <a:defRPr/>
            </a:lvl2pPr>
            <a:lvl3pPr indent="0" lvl="2" marL="0" algn="l">
              <a:spcBef>
                <a:spcPts val="0"/>
              </a:spcBef>
              <a:buNone/>
              <a:defRPr/>
            </a:lvl3pPr>
            <a:lvl4pPr indent="0" lvl="3" marL="0" algn="l">
              <a:spcBef>
                <a:spcPts val="0"/>
              </a:spcBef>
              <a:buNone/>
              <a:defRPr/>
            </a:lvl4pPr>
            <a:lvl5pPr indent="0" lvl="4" marL="0" algn="l">
              <a:spcBef>
                <a:spcPts val="0"/>
              </a:spcBef>
              <a:buNone/>
              <a:defRPr/>
            </a:lvl5pPr>
            <a:lvl6pPr indent="0" lvl="5" marL="0" algn="l">
              <a:spcBef>
                <a:spcPts val="0"/>
              </a:spcBef>
              <a:buNone/>
              <a:defRPr/>
            </a:lvl6pPr>
            <a:lvl7pPr indent="0" lvl="6" marL="0" algn="l">
              <a:spcBef>
                <a:spcPts val="0"/>
              </a:spcBef>
              <a:buNone/>
              <a:defRPr/>
            </a:lvl7pPr>
            <a:lvl8pPr indent="0" lvl="7" marL="0" algn="l">
              <a:spcBef>
                <a:spcPts val="0"/>
              </a:spcBef>
              <a:buNone/>
              <a:defRPr/>
            </a:lvl8pPr>
            <a:lvl9pPr indent="0" lvl="8" marL="0" algn="l">
              <a:spcBef>
                <a:spcPts val="0"/>
              </a:spcBef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pic>
        <p:nvPicPr>
          <p:cNvPr id="297" name="Google Shape;297;p4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5342731" y="9678203"/>
            <a:ext cx="2462400" cy="44160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>
        <p15:guide id="1" orient="horz" pos="3914">
          <p15:clr>
            <a:srgbClr val="000000"/>
          </p15:clr>
        </p15:guide>
      </p15:sldGuideLst>
    </p:ext>
  </p:extLst>
</p:sldLayout>
</file>

<file path=ppt/slideLayouts/slideLayout3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Internal Four Images with Text" showMasterSp="0">
  <p:cSld name="Internal Four Images with Text">
    <p:spTree>
      <p:nvGrpSpPr>
        <p:cNvPr id="298" name="Shape 2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" name="Google Shape;299;p49"/>
          <p:cNvSpPr txBox="1"/>
          <p:nvPr>
            <p:ph type="title"/>
          </p:nvPr>
        </p:nvSpPr>
        <p:spPr>
          <a:xfrm>
            <a:off x="645548" y="648000"/>
            <a:ext cx="16991999" cy="130198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83000"/>
              </a:lnSpc>
              <a:spcBef>
                <a:spcPts val="0"/>
              </a:spcBef>
              <a:spcAft>
                <a:spcPts val="0"/>
              </a:spcAft>
              <a:buClr>
                <a:srgbClr val="0067A0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00" name="Google Shape;300;p49"/>
          <p:cNvSpPr txBox="1"/>
          <p:nvPr>
            <p:ph idx="1" type="body"/>
          </p:nvPr>
        </p:nvSpPr>
        <p:spPr>
          <a:xfrm>
            <a:off x="645548" y="2111474"/>
            <a:ext cx="4104000" cy="45789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700"/>
              <a:buNone/>
              <a:defRPr sz="2700">
                <a:latin typeface="Arial"/>
                <a:ea typeface="Arial"/>
                <a:cs typeface="Arial"/>
                <a:sym typeface="Arial"/>
              </a:defRPr>
            </a:lvl1pPr>
            <a:lvl2pPr indent="-342900" lvl="1" marL="9144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2"/>
              </a:buClr>
              <a:buSzPts val="1800"/>
              <a:buChar char="​"/>
              <a:defRPr/>
            </a:lvl4pPr>
            <a:lvl5pPr indent="-342900" lvl="4" marL="228600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2"/>
              </a:buClr>
              <a:buSzPts val="1800"/>
              <a:buChar char="​"/>
              <a:defRPr/>
            </a:lvl5pPr>
            <a:lvl6pPr indent="-342900" lvl="5" marL="274320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2"/>
              </a:buClr>
              <a:buSzPts val="1800"/>
              <a:buChar char="​"/>
              <a:defRPr/>
            </a:lvl7pPr>
            <a:lvl8pPr indent="-342900" lvl="7" marL="365760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2"/>
              </a:buClr>
              <a:buSzPts val="1800"/>
              <a:buChar char="​"/>
              <a:defRPr/>
            </a:lvl8pPr>
            <a:lvl9pPr indent="-342900" lvl="8" marL="411480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2"/>
              </a:buClr>
              <a:buSzPts val="1800"/>
              <a:buChar char="​"/>
              <a:defRPr/>
            </a:lvl9pPr>
          </a:lstStyle>
          <a:p/>
        </p:txBody>
      </p:sp>
      <p:sp>
        <p:nvSpPr>
          <p:cNvPr id="301" name="Google Shape;301;p49"/>
          <p:cNvSpPr/>
          <p:nvPr>
            <p:ph idx="2" type="pic"/>
          </p:nvPr>
        </p:nvSpPr>
        <p:spPr>
          <a:xfrm>
            <a:off x="648000" y="2703561"/>
            <a:ext cx="4104000" cy="3186000"/>
          </a:xfrm>
          <a:prstGeom prst="rect">
            <a:avLst/>
          </a:prstGeom>
          <a:noFill/>
          <a:ln>
            <a:noFill/>
          </a:ln>
        </p:spPr>
      </p:sp>
      <p:sp>
        <p:nvSpPr>
          <p:cNvPr id="302" name="Google Shape;302;p49"/>
          <p:cNvSpPr txBox="1"/>
          <p:nvPr>
            <p:ph idx="3" type="body"/>
          </p:nvPr>
        </p:nvSpPr>
        <p:spPr>
          <a:xfrm>
            <a:off x="648000" y="6155384"/>
            <a:ext cx="4078035" cy="316672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81000" lvl="0" marL="4572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Char char="•"/>
              <a:defRPr sz="2400"/>
            </a:lvl1pPr>
            <a:lvl2pPr indent="-361950" lvl="1" marL="91440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2"/>
              </a:buClr>
              <a:buSzPts val="2100"/>
              <a:buChar char="•"/>
              <a:defRPr sz="2100"/>
            </a:lvl2pPr>
            <a:lvl3pPr indent="-342900" lvl="2" marL="137160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 sz="1800"/>
            </a:lvl3pPr>
            <a:lvl4pPr indent="-381000" lvl="3" marL="182880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2"/>
              </a:buClr>
              <a:buSzPts val="2400"/>
              <a:buChar char="​"/>
              <a:defRPr sz="2400"/>
            </a:lvl4pPr>
            <a:lvl5pPr indent="-381000" lvl="4" marL="228600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2"/>
              </a:buClr>
              <a:buSzPts val="2400"/>
              <a:buChar char="​"/>
              <a:defRPr sz="2400"/>
            </a:lvl5pPr>
            <a:lvl6pPr indent="-342900" lvl="5" marL="274320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2"/>
              </a:buClr>
              <a:buSzPts val="1800"/>
              <a:buChar char="​"/>
              <a:defRPr/>
            </a:lvl7pPr>
            <a:lvl8pPr indent="-342900" lvl="7" marL="365760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2"/>
              </a:buClr>
              <a:buSzPts val="1800"/>
              <a:buChar char="​"/>
              <a:defRPr/>
            </a:lvl8pPr>
            <a:lvl9pPr indent="-342900" lvl="8" marL="411480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2"/>
              </a:buClr>
              <a:buSzPts val="1800"/>
              <a:buChar char="​"/>
              <a:defRPr/>
            </a:lvl9pPr>
          </a:lstStyle>
          <a:p/>
        </p:txBody>
      </p:sp>
      <p:sp>
        <p:nvSpPr>
          <p:cNvPr id="303" name="Google Shape;303;p49"/>
          <p:cNvSpPr txBox="1"/>
          <p:nvPr>
            <p:ph idx="4" type="body"/>
          </p:nvPr>
        </p:nvSpPr>
        <p:spPr>
          <a:xfrm>
            <a:off x="4942490" y="2111474"/>
            <a:ext cx="4104000" cy="45789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700"/>
              <a:buNone/>
              <a:defRPr sz="2700"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2"/>
              </a:buClr>
              <a:buSzPts val="2400"/>
              <a:buNone/>
              <a:defRPr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2"/>
              </a:buClr>
              <a:buSzPts val="2100"/>
              <a:buNone/>
              <a:defRPr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2"/>
              </a:buClr>
              <a:buSzPts val="2700"/>
              <a:buNone/>
              <a:defRPr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2"/>
              </a:buClr>
              <a:buSzPts val="1800"/>
              <a:buChar char="​"/>
              <a:defRPr/>
            </a:lvl7pPr>
            <a:lvl8pPr indent="-342900" lvl="7" marL="365760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2"/>
              </a:buClr>
              <a:buSzPts val="1800"/>
              <a:buChar char="​"/>
              <a:defRPr/>
            </a:lvl8pPr>
            <a:lvl9pPr indent="-342900" lvl="8" marL="411480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2"/>
              </a:buClr>
              <a:buSzPts val="1800"/>
              <a:buChar char="​"/>
              <a:defRPr/>
            </a:lvl9pPr>
          </a:lstStyle>
          <a:p/>
        </p:txBody>
      </p:sp>
      <p:sp>
        <p:nvSpPr>
          <p:cNvPr id="304" name="Google Shape;304;p49"/>
          <p:cNvSpPr/>
          <p:nvPr>
            <p:ph idx="5" type="pic"/>
          </p:nvPr>
        </p:nvSpPr>
        <p:spPr>
          <a:xfrm>
            <a:off x="4942490" y="2703561"/>
            <a:ext cx="4104000" cy="3186000"/>
          </a:xfrm>
          <a:prstGeom prst="rect">
            <a:avLst/>
          </a:prstGeom>
          <a:noFill/>
          <a:ln>
            <a:noFill/>
          </a:ln>
        </p:spPr>
      </p:sp>
      <p:sp>
        <p:nvSpPr>
          <p:cNvPr id="305" name="Google Shape;305;p49"/>
          <p:cNvSpPr/>
          <p:nvPr>
            <p:ph idx="6" type="pic"/>
          </p:nvPr>
        </p:nvSpPr>
        <p:spPr>
          <a:xfrm>
            <a:off x="9236979" y="2703561"/>
            <a:ext cx="4104000" cy="3186000"/>
          </a:xfrm>
          <a:prstGeom prst="rect">
            <a:avLst/>
          </a:prstGeom>
          <a:noFill/>
          <a:ln>
            <a:noFill/>
          </a:ln>
        </p:spPr>
      </p:sp>
      <p:sp>
        <p:nvSpPr>
          <p:cNvPr id="306" name="Google Shape;306;p49"/>
          <p:cNvSpPr/>
          <p:nvPr>
            <p:ph idx="7" type="pic"/>
          </p:nvPr>
        </p:nvSpPr>
        <p:spPr>
          <a:xfrm>
            <a:off x="13531470" y="2703561"/>
            <a:ext cx="4104000" cy="3186000"/>
          </a:xfrm>
          <a:prstGeom prst="rect">
            <a:avLst/>
          </a:prstGeom>
          <a:noFill/>
          <a:ln>
            <a:noFill/>
          </a:ln>
        </p:spPr>
      </p:sp>
      <p:sp>
        <p:nvSpPr>
          <p:cNvPr id="307" name="Google Shape;307;p49"/>
          <p:cNvSpPr txBox="1"/>
          <p:nvPr>
            <p:ph idx="8" type="body"/>
          </p:nvPr>
        </p:nvSpPr>
        <p:spPr>
          <a:xfrm>
            <a:off x="4942489" y="6155384"/>
            <a:ext cx="4103999" cy="316482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81000" lvl="0" marL="4572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Char char="•"/>
              <a:defRPr sz="2400"/>
            </a:lvl1pPr>
            <a:lvl2pPr indent="-361950" lvl="1" marL="91440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2"/>
              </a:buClr>
              <a:buSzPts val="2100"/>
              <a:buChar char="•"/>
              <a:defRPr sz="2100"/>
            </a:lvl2pPr>
            <a:lvl3pPr indent="-342900" lvl="2" marL="137160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 sz="1800"/>
            </a:lvl3pPr>
            <a:lvl4pPr indent="-381000" lvl="3" marL="182880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2"/>
              </a:buClr>
              <a:buSzPts val="2400"/>
              <a:buChar char="​"/>
              <a:defRPr sz="2400"/>
            </a:lvl4pPr>
            <a:lvl5pPr indent="-381000" lvl="4" marL="228600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2"/>
              </a:buClr>
              <a:buSzPts val="2400"/>
              <a:buChar char="​"/>
              <a:defRPr sz="2400"/>
            </a:lvl5pPr>
            <a:lvl6pPr indent="-342900" lvl="5" marL="274320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2"/>
              </a:buClr>
              <a:buSzPts val="1800"/>
              <a:buChar char="​"/>
              <a:defRPr/>
            </a:lvl7pPr>
            <a:lvl8pPr indent="-342900" lvl="7" marL="365760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2"/>
              </a:buClr>
              <a:buSzPts val="1800"/>
              <a:buChar char="​"/>
              <a:defRPr/>
            </a:lvl8pPr>
            <a:lvl9pPr indent="-342900" lvl="8" marL="411480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2"/>
              </a:buClr>
              <a:buSzPts val="1800"/>
              <a:buChar char="​"/>
              <a:defRPr/>
            </a:lvl9pPr>
          </a:lstStyle>
          <a:p/>
        </p:txBody>
      </p:sp>
      <p:sp>
        <p:nvSpPr>
          <p:cNvPr id="308" name="Google Shape;308;p49"/>
          <p:cNvSpPr txBox="1"/>
          <p:nvPr>
            <p:ph idx="9" type="body"/>
          </p:nvPr>
        </p:nvSpPr>
        <p:spPr>
          <a:xfrm>
            <a:off x="9236979" y="2112170"/>
            <a:ext cx="4104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700"/>
              <a:buNone/>
              <a:defRPr sz="2700"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700"/>
              <a:buNone/>
              <a:defRPr sz="2700"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700"/>
              <a:buNone/>
              <a:defRPr sz="2700"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700"/>
              <a:buNone/>
              <a:defRPr sz="2700"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700"/>
              <a:buNone/>
              <a:defRPr sz="2700"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2"/>
              </a:buClr>
              <a:buSzPts val="1800"/>
              <a:buChar char="​"/>
              <a:defRPr/>
            </a:lvl7pPr>
            <a:lvl8pPr indent="-342900" lvl="7" marL="365760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2"/>
              </a:buClr>
              <a:buSzPts val="1800"/>
              <a:buChar char="​"/>
              <a:defRPr/>
            </a:lvl8pPr>
            <a:lvl9pPr indent="-342900" lvl="8" marL="411480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2"/>
              </a:buClr>
              <a:buSzPts val="1800"/>
              <a:buChar char="​"/>
              <a:defRPr/>
            </a:lvl9pPr>
          </a:lstStyle>
          <a:p/>
        </p:txBody>
      </p:sp>
      <p:sp>
        <p:nvSpPr>
          <p:cNvPr id="309" name="Google Shape;309;p49"/>
          <p:cNvSpPr txBox="1"/>
          <p:nvPr>
            <p:ph idx="13" type="body"/>
          </p:nvPr>
        </p:nvSpPr>
        <p:spPr>
          <a:xfrm>
            <a:off x="9236979" y="6155384"/>
            <a:ext cx="4103997" cy="316482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81000" lvl="0" marL="4572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Char char="•"/>
              <a:defRPr sz="2400"/>
            </a:lvl1pPr>
            <a:lvl2pPr indent="-361950" lvl="1" marL="91440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2"/>
              </a:buClr>
              <a:buSzPts val="2100"/>
              <a:buChar char="•"/>
              <a:defRPr sz="2100"/>
            </a:lvl2pPr>
            <a:lvl3pPr indent="-342900" lvl="2" marL="137160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 sz="1800"/>
            </a:lvl3pPr>
            <a:lvl4pPr indent="-381000" lvl="3" marL="182880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2"/>
              </a:buClr>
              <a:buSzPts val="2400"/>
              <a:buChar char="​"/>
              <a:defRPr sz="2400"/>
            </a:lvl4pPr>
            <a:lvl5pPr indent="-381000" lvl="4" marL="228600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2"/>
              </a:buClr>
              <a:buSzPts val="2400"/>
              <a:buChar char="​"/>
              <a:defRPr sz="2400"/>
            </a:lvl5pPr>
            <a:lvl6pPr indent="-342900" lvl="5" marL="274320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2"/>
              </a:buClr>
              <a:buSzPts val="1800"/>
              <a:buChar char="​"/>
              <a:defRPr/>
            </a:lvl7pPr>
            <a:lvl8pPr indent="-342900" lvl="7" marL="365760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2"/>
              </a:buClr>
              <a:buSzPts val="1800"/>
              <a:buChar char="​"/>
              <a:defRPr/>
            </a:lvl8pPr>
            <a:lvl9pPr indent="-342900" lvl="8" marL="411480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2"/>
              </a:buClr>
              <a:buSzPts val="1800"/>
              <a:buChar char="​"/>
              <a:defRPr/>
            </a:lvl9pPr>
          </a:lstStyle>
          <a:p/>
        </p:txBody>
      </p:sp>
      <p:sp>
        <p:nvSpPr>
          <p:cNvPr id="310" name="Google Shape;310;p49"/>
          <p:cNvSpPr txBox="1"/>
          <p:nvPr>
            <p:ph idx="14" type="body"/>
          </p:nvPr>
        </p:nvSpPr>
        <p:spPr>
          <a:xfrm>
            <a:off x="13531470" y="2112170"/>
            <a:ext cx="4104000" cy="459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700"/>
              <a:buNone/>
              <a:defRPr sz="2700"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2"/>
              </a:buClr>
              <a:buSzPts val="2700"/>
              <a:buNone/>
              <a:defRPr sz="2700"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2"/>
              </a:buClr>
              <a:buSzPts val="2700"/>
              <a:buNone/>
              <a:defRPr sz="2700"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2"/>
              </a:buClr>
              <a:buSzPts val="2700"/>
              <a:buNone/>
              <a:defRPr sz="2700"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2"/>
              </a:buClr>
              <a:buSzPts val="2700"/>
              <a:buNone/>
              <a:defRPr sz="2700"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2"/>
              </a:buClr>
              <a:buSzPts val="1800"/>
              <a:buChar char="​"/>
              <a:defRPr/>
            </a:lvl7pPr>
            <a:lvl8pPr indent="-342900" lvl="7" marL="365760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2"/>
              </a:buClr>
              <a:buSzPts val="1800"/>
              <a:buChar char="​"/>
              <a:defRPr/>
            </a:lvl8pPr>
            <a:lvl9pPr indent="-342900" lvl="8" marL="411480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2"/>
              </a:buClr>
              <a:buSzPts val="1800"/>
              <a:buChar char="​"/>
              <a:defRPr/>
            </a:lvl9pPr>
          </a:lstStyle>
          <a:p/>
        </p:txBody>
      </p:sp>
      <p:sp>
        <p:nvSpPr>
          <p:cNvPr id="311" name="Google Shape;311;p49"/>
          <p:cNvSpPr txBox="1"/>
          <p:nvPr>
            <p:ph idx="15" type="body"/>
          </p:nvPr>
        </p:nvSpPr>
        <p:spPr>
          <a:xfrm>
            <a:off x="13531469" y="6155383"/>
            <a:ext cx="4103997" cy="316482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81000" lvl="0" marL="4572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Char char="•"/>
              <a:defRPr sz="2400"/>
            </a:lvl1pPr>
            <a:lvl2pPr indent="-361950" lvl="1" marL="91440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2"/>
              </a:buClr>
              <a:buSzPts val="2100"/>
              <a:buChar char="•"/>
              <a:defRPr sz="2100"/>
            </a:lvl2pPr>
            <a:lvl3pPr indent="-342900" lvl="2" marL="137160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 sz="1800"/>
            </a:lvl3pPr>
            <a:lvl4pPr indent="-381000" lvl="3" marL="182880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2"/>
              </a:buClr>
              <a:buSzPts val="2400"/>
              <a:buChar char="​"/>
              <a:defRPr sz="2400"/>
            </a:lvl4pPr>
            <a:lvl5pPr indent="-381000" lvl="4" marL="228600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2"/>
              </a:buClr>
              <a:buSzPts val="2400"/>
              <a:buChar char="​"/>
              <a:defRPr sz="2400"/>
            </a:lvl5pPr>
            <a:lvl6pPr indent="-342900" lvl="5" marL="274320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2"/>
              </a:buClr>
              <a:buSzPts val="1800"/>
              <a:buChar char="​"/>
              <a:defRPr/>
            </a:lvl7pPr>
            <a:lvl8pPr indent="-342900" lvl="7" marL="365760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2"/>
              </a:buClr>
              <a:buSzPts val="1800"/>
              <a:buChar char="​"/>
              <a:defRPr/>
            </a:lvl8pPr>
            <a:lvl9pPr indent="-342900" lvl="8" marL="411480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2"/>
              </a:buClr>
              <a:buSzPts val="1800"/>
              <a:buChar char="​"/>
              <a:defRPr/>
            </a:lvl9pPr>
          </a:lstStyle>
          <a:p/>
        </p:txBody>
      </p:sp>
      <p:sp>
        <p:nvSpPr>
          <p:cNvPr id="312" name="Google Shape;312;p49"/>
          <p:cNvSpPr txBox="1"/>
          <p:nvPr>
            <p:ph idx="10" type="dt"/>
          </p:nvPr>
        </p:nvSpPr>
        <p:spPr>
          <a:xfrm>
            <a:off x="1333800" y="9860400"/>
            <a:ext cx="1836000" cy="2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3" name="Google Shape;313;p49"/>
          <p:cNvSpPr txBox="1"/>
          <p:nvPr>
            <p:ph idx="11" type="ftr"/>
          </p:nvPr>
        </p:nvSpPr>
        <p:spPr>
          <a:xfrm>
            <a:off x="3272400" y="9860400"/>
            <a:ext cx="3871800" cy="2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4" name="Google Shape;314;p49"/>
          <p:cNvSpPr txBox="1"/>
          <p:nvPr>
            <p:ph idx="12" type="sldNum"/>
          </p:nvPr>
        </p:nvSpPr>
        <p:spPr>
          <a:xfrm>
            <a:off x="648000" y="9860400"/>
            <a:ext cx="453600" cy="2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0" lvl="0" marL="0" algn="l">
              <a:spcBef>
                <a:spcPts val="0"/>
              </a:spcBef>
              <a:buNone/>
              <a:defRPr/>
            </a:lvl1pPr>
            <a:lvl2pPr indent="0" lvl="1" marL="0" algn="l">
              <a:spcBef>
                <a:spcPts val="0"/>
              </a:spcBef>
              <a:buNone/>
              <a:defRPr/>
            </a:lvl2pPr>
            <a:lvl3pPr indent="0" lvl="2" marL="0" algn="l">
              <a:spcBef>
                <a:spcPts val="0"/>
              </a:spcBef>
              <a:buNone/>
              <a:defRPr/>
            </a:lvl3pPr>
            <a:lvl4pPr indent="0" lvl="3" marL="0" algn="l">
              <a:spcBef>
                <a:spcPts val="0"/>
              </a:spcBef>
              <a:buNone/>
              <a:defRPr/>
            </a:lvl4pPr>
            <a:lvl5pPr indent="0" lvl="4" marL="0" algn="l">
              <a:spcBef>
                <a:spcPts val="0"/>
              </a:spcBef>
              <a:buNone/>
              <a:defRPr/>
            </a:lvl5pPr>
            <a:lvl6pPr indent="0" lvl="5" marL="0" algn="l">
              <a:spcBef>
                <a:spcPts val="0"/>
              </a:spcBef>
              <a:buNone/>
              <a:defRPr/>
            </a:lvl6pPr>
            <a:lvl7pPr indent="0" lvl="6" marL="0" algn="l">
              <a:spcBef>
                <a:spcPts val="0"/>
              </a:spcBef>
              <a:buNone/>
              <a:defRPr/>
            </a:lvl7pPr>
            <a:lvl8pPr indent="0" lvl="7" marL="0" algn="l">
              <a:spcBef>
                <a:spcPts val="0"/>
              </a:spcBef>
              <a:buNone/>
              <a:defRPr/>
            </a:lvl8pPr>
            <a:lvl9pPr indent="0" lvl="8" marL="0" algn="l">
              <a:spcBef>
                <a:spcPts val="0"/>
              </a:spcBef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pic>
        <p:nvPicPr>
          <p:cNvPr id="315" name="Google Shape;315;p4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5342731" y="9678203"/>
            <a:ext cx="2462400" cy="44160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>
        <p15:guide id="1" orient="horz" pos="3914">
          <p15:clr>
            <a:srgbClr val="F26B43"/>
          </p15:clr>
        </p15:guide>
      </p15:sldGuideLst>
    </p:ext>
  </p:extLst>
</p:sldLayout>
</file>

<file path=ppt/slideLayouts/slideLayout3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Internal Infobox" showMasterSp="0">
  <p:cSld name="Internal Infobox">
    <p:spTree>
      <p:nvGrpSpPr>
        <p:cNvPr id="316" name="Shape 3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" name="Google Shape;317;p50"/>
          <p:cNvSpPr txBox="1"/>
          <p:nvPr>
            <p:ph type="title"/>
          </p:nvPr>
        </p:nvSpPr>
        <p:spPr>
          <a:xfrm>
            <a:off x="645548" y="648000"/>
            <a:ext cx="16991999" cy="172640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83000"/>
              </a:lnSpc>
              <a:spcBef>
                <a:spcPts val="0"/>
              </a:spcBef>
              <a:spcAft>
                <a:spcPts val="0"/>
              </a:spcAft>
              <a:buClr>
                <a:srgbClr val="0067A0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8" name="Google Shape;318;p50"/>
          <p:cNvSpPr/>
          <p:nvPr>
            <p:ph idx="2" type="pic"/>
          </p:nvPr>
        </p:nvSpPr>
        <p:spPr>
          <a:xfrm>
            <a:off x="0" y="2374107"/>
            <a:ext cx="8915400" cy="6979443"/>
          </a:xfrm>
          <a:prstGeom prst="rect">
            <a:avLst/>
          </a:prstGeom>
          <a:noFill/>
          <a:ln>
            <a:noFill/>
          </a:ln>
        </p:spPr>
      </p:sp>
      <p:sp>
        <p:nvSpPr>
          <p:cNvPr id="319" name="Google Shape;319;p50"/>
          <p:cNvSpPr txBox="1"/>
          <p:nvPr>
            <p:ph idx="1" type="body"/>
          </p:nvPr>
        </p:nvSpPr>
        <p:spPr>
          <a:xfrm>
            <a:off x="9034547" y="2374104"/>
            <a:ext cx="8603000" cy="695122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t" bIns="216000" lIns="252000" spcFirstLastPara="1" rIns="252000" wrap="square" tIns="288000">
            <a:noAutofit/>
          </a:bodyPr>
          <a:lstStyle>
            <a:lvl1pPr indent="-533400" lvl="0" marL="45720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Arial"/>
              <a:buChar char="​"/>
              <a:defRPr sz="4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571500" lvl="1" marL="91440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Font typeface="Arial"/>
              <a:buChar char="​"/>
              <a:defRPr sz="5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61950" lvl="2" marL="137160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Char char="•"/>
              <a:defRPr>
                <a:solidFill>
                  <a:schemeClr val="lt1"/>
                </a:solidFill>
              </a:defRPr>
            </a:lvl3pPr>
            <a:lvl4pPr indent="-419100" lvl="3" marL="182880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Char char="​"/>
              <a:defRPr>
                <a:solidFill>
                  <a:schemeClr val="lt1"/>
                </a:solidFill>
              </a:defRPr>
            </a:lvl4pPr>
            <a:lvl5pPr indent="-400050" lvl="4" marL="228600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700"/>
              <a:buChar char="​"/>
              <a:defRPr>
                <a:solidFill>
                  <a:schemeClr val="lt1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2"/>
              </a:buClr>
              <a:buSzPts val="1800"/>
              <a:buChar char="​"/>
              <a:defRPr/>
            </a:lvl7pPr>
            <a:lvl8pPr indent="-342900" lvl="7" marL="365760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2"/>
              </a:buClr>
              <a:buSzPts val="1800"/>
              <a:buChar char="​"/>
              <a:defRPr/>
            </a:lvl8pPr>
            <a:lvl9pPr indent="-342900" lvl="8" marL="411480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2"/>
              </a:buClr>
              <a:buSzPts val="1800"/>
              <a:buChar char="​"/>
              <a:defRPr/>
            </a:lvl9pPr>
          </a:lstStyle>
          <a:p/>
        </p:txBody>
      </p:sp>
      <p:pic>
        <p:nvPicPr>
          <p:cNvPr id="320" name="Google Shape;320;p5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5342731" y="9678203"/>
            <a:ext cx="2462400" cy="441606"/>
          </a:xfrm>
          <a:prstGeom prst="rect">
            <a:avLst/>
          </a:prstGeom>
          <a:noFill/>
          <a:ln>
            <a:noFill/>
          </a:ln>
        </p:spPr>
      </p:pic>
      <p:sp>
        <p:nvSpPr>
          <p:cNvPr id="321" name="Google Shape;321;p50"/>
          <p:cNvSpPr txBox="1"/>
          <p:nvPr>
            <p:ph idx="12" type="sldNum"/>
          </p:nvPr>
        </p:nvSpPr>
        <p:spPr>
          <a:xfrm>
            <a:off x="648000" y="9860400"/>
            <a:ext cx="453600" cy="2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0" lvl="0" marL="0" algn="l">
              <a:spcBef>
                <a:spcPts val="0"/>
              </a:spcBef>
              <a:buNone/>
              <a:defRPr/>
            </a:lvl1pPr>
            <a:lvl2pPr indent="0" lvl="1" marL="0" algn="l">
              <a:spcBef>
                <a:spcPts val="0"/>
              </a:spcBef>
              <a:buNone/>
              <a:defRPr/>
            </a:lvl2pPr>
            <a:lvl3pPr indent="0" lvl="2" marL="0" algn="l">
              <a:spcBef>
                <a:spcPts val="0"/>
              </a:spcBef>
              <a:buNone/>
              <a:defRPr/>
            </a:lvl3pPr>
            <a:lvl4pPr indent="0" lvl="3" marL="0" algn="l">
              <a:spcBef>
                <a:spcPts val="0"/>
              </a:spcBef>
              <a:buNone/>
              <a:defRPr/>
            </a:lvl4pPr>
            <a:lvl5pPr indent="0" lvl="4" marL="0" algn="l">
              <a:spcBef>
                <a:spcPts val="0"/>
              </a:spcBef>
              <a:buNone/>
              <a:defRPr/>
            </a:lvl5pPr>
            <a:lvl6pPr indent="0" lvl="5" marL="0" algn="l">
              <a:spcBef>
                <a:spcPts val="0"/>
              </a:spcBef>
              <a:buNone/>
              <a:defRPr/>
            </a:lvl6pPr>
            <a:lvl7pPr indent="0" lvl="6" marL="0" algn="l">
              <a:spcBef>
                <a:spcPts val="0"/>
              </a:spcBef>
              <a:buNone/>
              <a:defRPr/>
            </a:lvl7pPr>
            <a:lvl8pPr indent="0" lvl="7" marL="0" algn="l">
              <a:spcBef>
                <a:spcPts val="0"/>
              </a:spcBef>
              <a:buNone/>
              <a:defRPr/>
            </a:lvl8pPr>
            <a:lvl9pPr indent="0" lvl="8" marL="0" algn="l">
              <a:spcBef>
                <a:spcPts val="0"/>
              </a:spcBef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sp>
        <p:nvSpPr>
          <p:cNvPr id="322" name="Google Shape;322;p50"/>
          <p:cNvSpPr txBox="1"/>
          <p:nvPr>
            <p:ph idx="10" type="dt"/>
          </p:nvPr>
        </p:nvSpPr>
        <p:spPr>
          <a:xfrm>
            <a:off x="1333800" y="9860400"/>
            <a:ext cx="1836000" cy="2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23" name="Google Shape;323;p50"/>
          <p:cNvSpPr txBox="1"/>
          <p:nvPr>
            <p:ph idx="11" type="ftr"/>
          </p:nvPr>
        </p:nvSpPr>
        <p:spPr>
          <a:xfrm>
            <a:off x="3272400" y="9860400"/>
            <a:ext cx="3871800" cy="2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  <p:extLst>
    <p:ext uri="{DCECCB84-F9BA-43D5-87BE-67443E8EF086}">
      <p15:sldGuideLst>
        <p15:guide id="1" orient="horz" pos="3914">
          <p15:clr>
            <a:srgbClr val="000000"/>
          </p15:clr>
        </p15:guide>
      </p15:sldGuideLst>
    </p:ext>
  </p:extLst>
</p:sldLayout>
</file>

<file path=ppt/slideLayouts/slideLayout3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Internal Report Title Slide" showMasterSp="0">
  <p:cSld name="Internal Report Title Slide">
    <p:spTree>
      <p:nvGrpSpPr>
        <p:cNvPr id="324" name="Shape 3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5" name="Google Shape;325;p51"/>
          <p:cNvSpPr/>
          <p:nvPr>
            <p:ph idx="2" type="pic"/>
          </p:nvPr>
        </p:nvSpPr>
        <p:spPr>
          <a:xfrm>
            <a:off x="485999" y="1506600"/>
            <a:ext cx="17312400" cy="8292696"/>
          </a:xfrm>
          <a:prstGeom prst="rect">
            <a:avLst/>
          </a:prstGeom>
          <a:solidFill>
            <a:schemeClr val="dk2"/>
          </a:solidFill>
          <a:ln>
            <a:noFill/>
          </a:ln>
        </p:spPr>
      </p:sp>
      <p:pic>
        <p:nvPicPr>
          <p:cNvPr id="326" name="Google Shape;326;p5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485996" y="486001"/>
            <a:ext cx="4502783" cy="806903"/>
          </a:xfrm>
          <a:prstGeom prst="rect">
            <a:avLst/>
          </a:prstGeom>
          <a:noFill/>
          <a:ln>
            <a:noFill/>
          </a:ln>
        </p:spPr>
      </p:pic>
      <p:sp>
        <p:nvSpPr>
          <p:cNvPr id="327" name="Google Shape;327;p51"/>
          <p:cNvSpPr txBox="1"/>
          <p:nvPr>
            <p:ph idx="10" type="dt"/>
          </p:nvPr>
        </p:nvSpPr>
        <p:spPr>
          <a:xfrm>
            <a:off x="0" y="10314000"/>
            <a:ext cx="0" cy="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5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28" name="Google Shape;328;p51"/>
          <p:cNvSpPr txBox="1"/>
          <p:nvPr>
            <p:ph idx="11" type="ftr"/>
          </p:nvPr>
        </p:nvSpPr>
        <p:spPr>
          <a:xfrm>
            <a:off x="0" y="10314000"/>
            <a:ext cx="0" cy="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5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29" name="Google Shape;329;p51"/>
          <p:cNvSpPr txBox="1"/>
          <p:nvPr>
            <p:ph idx="12" type="sldNum"/>
          </p:nvPr>
        </p:nvSpPr>
        <p:spPr>
          <a:xfrm>
            <a:off x="0" y="10314000"/>
            <a:ext cx="0" cy="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0" lvl="0" marL="0" algn="l">
              <a:spcBef>
                <a:spcPts val="0"/>
              </a:spcBef>
              <a:buNone/>
              <a:defRPr b="0" i="0" sz="150">
                <a:latin typeface="Arial"/>
                <a:ea typeface="Arial"/>
                <a:cs typeface="Arial"/>
                <a:sym typeface="Arial"/>
              </a:defRPr>
            </a:lvl1pPr>
            <a:lvl2pPr indent="0" lvl="1" marL="0" algn="l">
              <a:spcBef>
                <a:spcPts val="0"/>
              </a:spcBef>
              <a:buNone/>
              <a:defRPr b="0" i="0" sz="150">
                <a:latin typeface="Arial"/>
                <a:ea typeface="Arial"/>
                <a:cs typeface="Arial"/>
                <a:sym typeface="Arial"/>
              </a:defRPr>
            </a:lvl2pPr>
            <a:lvl3pPr indent="0" lvl="2" marL="0" algn="l">
              <a:spcBef>
                <a:spcPts val="0"/>
              </a:spcBef>
              <a:buNone/>
              <a:defRPr b="0" i="0" sz="150">
                <a:latin typeface="Arial"/>
                <a:ea typeface="Arial"/>
                <a:cs typeface="Arial"/>
                <a:sym typeface="Arial"/>
              </a:defRPr>
            </a:lvl3pPr>
            <a:lvl4pPr indent="0" lvl="3" marL="0" algn="l">
              <a:spcBef>
                <a:spcPts val="0"/>
              </a:spcBef>
              <a:buNone/>
              <a:defRPr b="0" i="0" sz="150">
                <a:latin typeface="Arial"/>
                <a:ea typeface="Arial"/>
                <a:cs typeface="Arial"/>
                <a:sym typeface="Arial"/>
              </a:defRPr>
            </a:lvl4pPr>
            <a:lvl5pPr indent="0" lvl="4" marL="0" algn="l">
              <a:spcBef>
                <a:spcPts val="0"/>
              </a:spcBef>
              <a:buNone/>
              <a:defRPr b="0" i="0" sz="150">
                <a:latin typeface="Arial"/>
                <a:ea typeface="Arial"/>
                <a:cs typeface="Arial"/>
                <a:sym typeface="Arial"/>
              </a:defRPr>
            </a:lvl5pPr>
            <a:lvl6pPr indent="0" lvl="5" marL="0" algn="l">
              <a:spcBef>
                <a:spcPts val="0"/>
              </a:spcBef>
              <a:buNone/>
              <a:defRPr b="0" i="0" sz="150">
                <a:latin typeface="Arial"/>
                <a:ea typeface="Arial"/>
                <a:cs typeface="Arial"/>
                <a:sym typeface="Arial"/>
              </a:defRPr>
            </a:lvl6pPr>
            <a:lvl7pPr indent="0" lvl="6" marL="0" algn="l">
              <a:spcBef>
                <a:spcPts val="0"/>
              </a:spcBef>
              <a:buNone/>
              <a:defRPr b="0" i="0" sz="150">
                <a:latin typeface="Arial"/>
                <a:ea typeface="Arial"/>
                <a:cs typeface="Arial"/>
                <a:sym typeface="Arial"/>
              </a:defRPr>
            </a:lvl7pPr>
            <a:lvl8pPr indent="0" lvl="7" marL="0" algn="l">
              <a:spcBef>
                <a:spcPts val="0"/>
              </a:spcBef>
              <a:buNone/>
              <a:defRPr b="0" i="0" sz="150">
                <a:latin typeface="Arial"/>
                <a:ea typeface="Arial"/>
                <a:cs typeface="Arial"/>
                <a:sym typeface="Arial"/>
              </a:defRPr>
            </a:lvl8pPr>
            <a:lvl9pPr indent="0" lvl="8" marL="0" algn="l">
              <a:spcBef>
                <a:spcPts val="0"/>
              </a:spcBef>
              <a:buNone/>
              <a:defRPr b="0" i="0" sz="150"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-RU"/>
              <a:t>0	0</a:t>
            </a:r>
            <a:endParaRPr sz="1200"/>
          </a:p>
        </p:txBody>
      </p:sp>
      <p:sp>
        <p:nvSpPr>
          <p:cNvPr id="330" name="Google Shape;330;p51"/>
          <p:cNvSpPr txBox="1"/>
          <p:nvPr>
            <p:ph type="ctrTitle"/>
          </p:nvPr>
        </p:nvSpPr>
        <p:spPr>
          <a:xfrm>
            <a:off x="1004401" y="2860289"/>
            <a:ext cx="9766361" cy="2024012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algn="l">
              <a:lnSpc>
                <a:spcPct val="83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Arial"/>
              <a:buNone/>
              <a:defRPr sz="48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31" name="Google Shape;331;p51"/>
          <p:cNvSpPr txBox="1"/>
          <p:nvPr>
            <p:ph idx="1" type="body"/>
          </p:nvPr>
        </p:nvSpPr>
        <p:spPr>
          <a:xfrm>
            <a:off x="1004400" y="5035502"/>
            <a:ext cx="5670000" cy="367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1pPr>
            <a:lvl2pPr indent="-342900" lvl="1" marL="91440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2"/>
              </a:buClr>
              <a:buSzPts val="1800"/>
              <a:buChar char="​"/>
              <a:defRPr/>
            </a:lvl4pPr>
            <a:lvl5pPr indent="-342900" lvl="4" marL="228600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2"/>
              </a:buClr>
              <a:buSzPts val="1800"/>
              <a:buChar char="​"/>
              <a:defRPr/>
            </a:lvl5pPr>
            <a:lvl6pPr indent="-342900" lvl="5" marL="274320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2"/>
              </a:buClr>
              <a:buSzPts val="1800"/>
              <a:buChar char="​"/>
              <a:defRPr/>
            </a:lvl7pPr>
            <a:lvl8pPr indent="-342900" lvl="7" marL="365760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2"/>
              </a:buClr>
              <a:buSzPts val="1800"/>
              <a:buChar char="​"/>
              <a:defRPr/>
            </a:lvl8pPr>
            <a:lvl9pPr indent="-342900" lvl="8" marL="411480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2"/>
              </a:buClr>
              <a:buSzPts val="1800"/>
              <a:buChar char="​"/>
              <a:defRPr/>
            </a:lvl9pPr>
          </a:lstStyle>
          <a:p/>
        </p:txBody>
      </p:sp>
    </p:spTree>
  </p:cSld>
  <p:clrMapOvr>
    <a:masterClrMapping/>
  </p:clrMapOvr>
  <p:extLst>
    <p:ext uri="{DCECCB84-F9BA-43D5-87BE-67443E8EF086}">
      <p15:sldGuideLst>
        <p15:guide id="1" pos="204">
          <p15:clr>
            <a:srgbClr val="000000"/>
          </p15:clr>
        </p15:guide>
        <p15:guide id="2" pos="7474">
          <p15:clr>
            <a:srgbClr val="000000"/>
          </p15:clr>
        </p15:guide>
        <p15:guide id="3" orient="horz" pos="4115">
          <p15:clr>
            <a:srgbClr val="000000"/>
          </p15:clr>
        </p15:guide>
      </p15:sldGuideLst>
    </p:ext>
  </p:extLst>
</p:sldLayout>
</file>

<file path=ppt/slideLayouts/slideLayout3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Internal Report Title Slide Color">
  <p:cSld name="Internal Report Title Slide Color">
    <p:spTree>
      <p:nvGrpSpPr>
        <p:cNvPr id="332" name="Shape 3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3" name="Google Shape;333;p52"/>
          <p:cNvSpPr txBox="1"/>
          <p:nvPr>
            <p:ph idx="1" type="body"/>
          </p:nvPr>
        </p:nvSpPr>
        <p:spPr>
          <a:xfrm>
            <a:off x="0" y="0"/>
            <a:ext cx="18288000" cy="10287000"/>
          </a:xfrm>
          <a:prstGeom prst="rect">
            <a:avLst/>
          </a:prstGeom>
          <a:solidFill>
            <a:srgbClr val="1C9CC8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50"/>
              <a:buNone/>
              <a:defRPr sz="150"/>
            </a:lvl1pPr>
            <a:lvl2pPr indent="-342900" lvl="1" marL="91440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2"/>
              </a:buClr>
              <a:buSzPts val="1800"/>
              <a:buChar char="​"/>
              <a:defRPr/>
            </a:lvl4pPr>
            <a:lvl5pPr indent="-342900" lvl="4" marL="228600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2"/>
              </a:buClr>
              <a:buSzPts val="1800"/>
              <a:buChar char="​"/>
              <a:defRPr/>
            </a:lvl5pPr>
            <a:lvl6pPr indent="-342900" lvl="5" marL="274320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2"/>
              </a:buClr>
              <a:buSzPts val="1800"/>
              <a:buChar char="​"/>
              <a:defRPr/>
            </a:lvl7pPr>
            <a:lvl8pPr indent="-342900" lvl="7" marL="365760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2"/>
              </a:buClr>
              <a:buSzPts val="1800"/>
              <a:buChar char="​"/>
              <a:defRPr/>
            </a:lvl8pPr>
            <a:lvl9pPr indent="-342900" lvl="8" marL="411480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2"/>
              </a:buClr>
              <a:buSzPts val="1800"/>
              <a:buChar char="​"/>
              <a:defRPr/>
            </a:lvl9pPr>
          </a:lstStyle>
          <a:p/>
        </p:txBody>
      </p:sp>
      <p:sp>
        <p:nvSpPr>
          <p:cNvPr id="334" name="Google Shape;334;p52"/>
          <p:cNvSpPr txBox="1"/>
          <p:nvPr>
            <p:ph idx="10" type="dt"/>
          </p:nvPr>
        </p:nvSpPr>
        <p:spPr>
          <a:xfrm>
            <a:off x="0" y="10314000"/>
            <a:ext cx="0" cy="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5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35" name="Google Shape;335;p52"/>
          <p:cNvSpPr txBox="1"/>
          <p:nvPr>
            <p:ph idx="11" type="ftr"/>
          </p:nvPr>
        </p:nvSpPr>
        <p:spPr>
          <a:xfrm>
            <a:off x="0" y="10314000"/>
            <a:ext cx="0" cy="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5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36" name="Google Shape;336;p52"/>
          <p:cNvSpPr txBox="1"/>
          <p:nvPr>
            <p:ph idx="12" type="sldNum"/>
          </p:nvPr>
        </p:nvSpPr>
        <p:spPr>
          <a:xfrm>
            <a:off x="0" y="10314000"/>
            <a:ext cx="0" cy="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0" lvl="0" marL="0" algn="l">
              <a:spcBef>
                <a:spcPts val="0"/>
              </a:spcBef>
              <a:buNone/>
              <a:defRPr b="0" i="0" sz="150">
                <a:latin typeface="Arial"/>
                <a:ea typeface="Arial"/>
                <a:cs typeface="Arial"/>
                <a:sym typeface="Arial"/>
              </a:defRPr>
            </a:lvl1pPr>
            <a:lvl2pPr indent="0" lvl="1" marL="0" algn="l">
              <a:spcBef>
                <a:spcPts val="0"/>
              </a:spcBef>
              <a:buNone/>
              <a:defRPr b="0" i="0" sz="150">
                <a:latin typeface="Arial"/>
                <a:ea typeface="Arial"/>
                <a:cs typeface="Arial"/>
                <a:sym typeface="Arial"/>
              </a:defRPr>
            </a:lvl2pPr>
            <a:lvl3pPr indent="0" lvl="2" marL="0" algn="l">
              <a:spcBef>
                <a:spcPts val="0"/>
              </a:spcBef>
              <a:buNone/>
              <a:defRPr b="0" i="0" sz="150">
                <a:latin typeface="Arial"/>
                <a:ea typeface="Arial"/>
                <a:cs typeface="Arial"/>
                <a:sym typeface="Arial"/>
              </a:defRPr>
            </a:lvl3pPr>
            <a:lvl4pPr indent="0" lvl="3" marL="0" algn="l">
              <a:spcBef>
                <a:spcPts val="0"/>
              </a:spcBef>
              <a:buNone/>
              <a:defRPr b="0" i="0" sz="150">
                <a:latin typeface="Arial"/>
                <a:ea typeface="Arial"/>
                <a:cs typeface="Arial"/>
                <a:sym typeface="Arial"/>
              </a:defRPr>
            </a:lvl4pPr>
            <a:lvl5pPr indent="0" lvl="4" marL="0" algn="l">
              <a:spcBef>
                <a:spcPts val="0"/>
              </a:spcBef>
              <a:buNone/>
              <a:defRPr b="0" i="0" sz="150">
                <a:latin typeface="Arial"/>
                <a:ea typeface="Arial"/>
                <a:cs typeface="Arial"/>
                <a:sym typeface="Arial"/>
              </a:defRPr>
            </a:lvl5pPr>
            <a:lvl6pPr indent="0" lvl="5" marL="0" algn="l">
              <a:spcBef>
                <a:spcPts val="0"/>
              </a:spcBef>
              <a:buNone/>
              <a:defRPr b="0" i="0" sz="150">
                <a:latin typeface="Arial"/>
                <a:ea typeface="Arial"/>
                <a:cs typeface="Arial"/>
                <a:sym typeface="Arial"/>
              </a:defRPr>
            </a:lvl6pPr>
            <a:lvl7pPr indent="0" lvl="6" marL="0" algn="l">
              <a:spcBef>
                <a:spcPts val="0"/>
              </a:spcBef>
              <a:buNone/>
              <a:defRPr b="0" i="0" sz="150">
                <a:latin typeface="Arial"/>
                <a:ea typeface="Arial"/>
                <a:cs typeface="Arial"/>
                <a:sym typeface="Arial"/>
              </a:defRPr>
            </a:lvl7pPr>
            <a:lvl8pPr indent="0" lvl="7" marL="0" algn="l">
              <a:spcBef>
                <a:spcPts val="0"/>
              </a:spcBef>
              <a:buNone/>
              <a:defRPr b="0" i="0" sz="150">
                <a:latin typeface="Arial"/>
                <a:ea typeface="Arial"/>
                <a:cs typeface="Arial"/>
                <a:sym typeface="Arial"/>
              </a:defRPr>
            </a:lvl8pPr>
            <a:lvl9pPr indent="0" lvl="8" marL="0" algn="l">
              <a:spcBef>
                <a:spcPts val="0"/>
              </a:spcBef>
              <a:buNone/>
              <a:defRPr b="0" i="0" sz="150"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-RU"/>
              <a:t>0	0</a:t>
            </a:r>
            <a:endParaRPr sz="1200"/>
          </a:p>
        </p:txBody>
      </p:sp>
      <p:sp>
        <p:nvSpPr>
          <p:cNvPr id="337" name="Google Shape;337;p52"/>
          <p:cNvSpPr/>
          <p:nvPr/>
        </p:nvSpPr>
        <p:spPr>
          <a:xfrm>
            <a:off x="489528" y="489527"/>
            <a:ext cx="1119070" cy="804607"/>
          </a:xfrm>
          <a:custGeom>
            <a:rect b="b" l="l" r="r" t="t"/>
            <a:pathLst>
              <a:path extrusionOk="0" h="120001" w="29818">
                <a:moveTo>
                  <a:pt x="16014" y="8421"/>
                </a:moveTo>
                <a:cubicBezTo>
                  <a:pt x="15685" y="8421"/>
                  <a:pt x="15591" y="10263"/>
                  <a:pt x="15591" y="11316"/>
                </a:cubicBezTo>
                <a:cubicBezTo>
                  <a:pt x="15591" y="12106"/>
                  <a:pt x="15638" y="13158"/>
                  <a:pt x="15826" y="13158"/>
                </a:cubicBezTo>
                <a:cubicBezTo>
                  <a:pt x="15967" y="13158"/>
                  <a:pt x="16155" y="12500"/>
                  <a:pt x="16320" y="11842"/>
                </a:cubicBezTo>
                <a:cubicBezTo>
                  <a:pt x="16461" y="11185"/>
                  <a:pt x="16555" y="10658"/>
                  <a:pt x="16555" y="10132"/>
                </a:cubicBezTo>
                <a:cubicBezTo>
                  <a:pt x="16555" y="9606"/>
                  <a:pt x="16461" y="9211"/>
                  <a:pt x="16343" y="8816"/>
                </a:cubicBezTo>
                <a:cubicBezTo>
                  <a:pt x="16249" y="8553"/>
                  <a:pt x="16132" y="8421"/>
                  <a:pt x="16014" y="8421"/>
                </a:cubicBezTo>
                <a:close/>
                <a:moveTo>
                  <a:pt x="1952" y="9606"/>
                </a:moveTo>
                <a:cubicBezTo>
                  <a:pt x="1905" y="9606"/>
                  <a:pt x="1881" y="9869"/>
                  <a:pt x="1881" y="10132"/>
                </a:cubicBezTo>
                <a:cubicBezTo>
                  <a:pt x="1881" y="10263"/>
                  <a:pt x="1881" y="10395"/>
                  <a:pt x="1928" y="10658"/>
                </a:cubicBezTo>
                <a:cubicBezTo>
                  <a:pt x="2399" y="12895"/>
                  <a:pt x="3269" y="16974"/>
                  <a:pt x="3551" y="18290"/>
                </a:cubicBezTo>
                <a:cubicBezTo>
                  <a:pt x="3763" y="16842"/>
                  <a:pt x="3763" y="16842"/>
                  <a:pt x="3763" y="16842"/>
                </a:cubicBezTo>
                <a:cubicBezTo>
                  <a:pt x="3527" y="15263"/>
                  <a:pt x="3292" y="13948"/>
                  <a:pt x="3034" y="12895"/>
                </a:cubicBezTo>
                <a:cubicBezTo>
                  <a:pt x="2751" y="11711"/>
                  <a:pt x="2422" y="10658"/>
                  <a:pt x="2022" y="9737"/>
                </a:cubicBezTo>
                <a:lnTo>
                  <a:pt x="1952" y="9606"/>
                </a:lnTo>
                <a:close/>
                <a:moveTo>
                  <a:pt x="6749" y="9606"/>
                </a:moveTo>
                <a:cubicBezTo>
                  <a:pt x="6702" y="9606"/>
                  <a:pt x="6678" y="9869"/>
                  <a:pt x="6631" y="10000"/>
                </a:cubicBezTo>
                <a:cubicBezTo>
                  <a:pt x="6420" y="11053"/>
                  <a:pt x="6255" y="11974"/>
                  <a:pt x="6067" y="13158"/>
                </a:cubicBezTo>
                <a:cubicBezTo>
                  <a:pt x="5785" y="14869"/>
                  <a:pt x="5573" y="17106"/>
                  <a:pt x="5385" y="19606"/>
                </a:cubicBezTo>
                <a:cubicBezTo>
                  <a:pt x="5667" y="20527"/>
                  <a:pt x="5667" y="20527"/>
                  <a:pt x="5667" y="20527"/>
                </a:cubicBezTo>
                <a:cubicBezTo>
                  <a:pt x="5855" y="18948"/>
                  <a:pt x="6490" y="13421"/>
                  <a:pt x="6796" y="10527"/>
                </a:cubicBezTo>
                <a:cubicBezTo>
                  <a:pt x="6820" y="10395"/>
                  <a:pt x="6843" y="10263"/>
                  <a:pt x="6843" y="10132"/>
                </a:cubicBezTo>
                <a:cubicBezTo>
                  <a:pt x="6843" y="9869"/>
                  <a:pt x="6796" y="9606"/>
                  <a:pt x="6749" y="9606"/>
                </a:cubicBezTo>
                <a:close/>
                <a:moveTo>
                  <a:pt x="10653" y="17237"/>
                </a:moveTo>
                <a:cubicBezTo>
                  <a:pt x="10394" y="17237"/>
                  <a:pt x="10253" y="18685"/>
                  <a:pt x="10253" y="20000"/>
                </a:cubicBezTo>
                <a:cubicBezTo>
                  <a:pt x="10253" y="20921"/>
                  <a:pt x="10323" y="21448"/>
                  <a:pt x="10488" y="21448"/>
                </a:cubicBezTo>
                <a:cubicBezTo>
                  <a:pt x="10606" y="21448"/>
                  <a:pt x="10700" y="21185"/>
                  <a:pt x="10817" y="20921"/>
                </a:cubicBezTo>
                <a:cubicBezTo>
                  <a:pt x="10958" y="20395"/>
                  <a:pt x="11076" y="19737"/>
                  <a:pt x="11076" y="19079"/>
                </a:cubicBezTo>
                <a:cubicBezTo>
                  <a:pt x="11076" y="18685"/>
                  <a:pt x="11052" y="18421"/>
                  <a:pt x="11005" y="18027"/>
                </a:cubicBezTo>
                <a:cubicBezTo>
                  <a:pt x="10911" y="17500"/>
                  <a:pt x="10770" y="17237"/>
                  <a:pt x="10653" y="17237"/>
                </a:cubicBezTo>
                <a:close/>
                <a:moveTo>
                  <a:pt x="25514" y="3421"/>
                </a:moveTo>
                <a:cubicBezTo>
                  <a:pt x="25185" y="7106"/>
                  <a:pt x="23868" y="18553"/>
                  <a:pt x="23163" y="23290"/>
                </a:cubicBezTo>
                <a:cubicBezTo>
                  <a:pt x="23586" y="25790"/>
                  <a:pt x="23586" y="25790"/>
                  <a:pt x="23586" y="25790"/>
                </a:cubicBezTo>
                <a:cubicBezTo>
                  <a:pt x="23962" y="23421"/>
                  <a:pt x="24362" y="19474"/>
                  <a:pt x="24833" y="15527"/>
                </a:cubicBezTo>
                <a:lnTo>
                  <a:pt x="24903" y="15527"/>
                </a:lnTo>
                <a:cubicBezTo>
                  <a:pt x="24903" y="15658"/>
                  <a:pt x="24903" y="15921"/>
                  <a:pt x="24903" y="16185"/>
                </a:cubicBezTo>
                <a:cubicBezTo>
                  <a:pt x="24903" y="19474"/>
                  <a:pt x="25209" y="21974"/>
                  <a:pt x="25961" y="21974"/>
                </a:cubicBezTo>
                <a:cubicBezTo>
                  <a:pt x="26432" y="21974"/>
                  <a:pt x="27161" y="20658"/>
                  <a:pt x="27843" y="19342"/>
                </a:cubicBezTo>
                <a:cubicBezTo>
                  <a:pt x="28407" y="18290"/>
                  <a:pt x="28924" y="17106"/>
                  <a:pt x="29183" y="16711"/>
                </a:cubicBezTo>
                <a:cubicBezTo>
                  <a:pt x="29183" y="13158"/>
                  <a:pt x="29183" y="13158"/>
                  <a:pt x="29183" y="13158"/>
                </a:cubicBezTo>
                <a:cubicBezTo>
                  <a:pt x="28877" y="13685"/>
                  <a:pt x="28289" y="15000"/>
                  <a:pt x="27654" y="16185"/>
                </a:cubicBezTo>
                <a:cubicBezTo>
                  <a:pt x="27019" y="17500"/>
                  <a:pt x="26361" y="18553"/>
                  <a:pt x="26008" y="18553"/>
                </a:cubicBezTo>
                <a:cubicBezTo>
                  <a:pt x="25585" y="18553"/>
                  <a:pt x="25467" y="17369"/>
                  <a:pt x="25467" y="15527"/>
                </a:cubicBezTo>
                <a:cubicBezTo>
                  <a:pt x="25467" y="11842"/>
                  <a:pt x="25891" y="6579"/>
                  <a:pt x="26149" y="3421"/>
                </a:cubicBezTo>
                <a:close/>
                <a:moveTo>
                  <a:pt x="3927" y="28816"/>
                </a:moveTo>
                <a:cubicBezTo>
                  <a:pt x="3151" y="29474"/>
                  <a:pt x="2587" y="30658"/>
                  <a:pt x="1928" y="33421"/>
                </a:cubicBezTo>
                <a:cubicBezTo>
                  <a:pt x="1881" y="33553"/>
                  <a:pt x="1881" y="33685"/>
                  <a:pt x="1881" y="33948"/>
                </a:cubicBezTo>
                <a:cubicBezTo>
                  <a:pt x="1881" y="34211"/>
                  <a:pt x="1905" y="34474"/>
                  <a:pt x="1952" y="34474"/>
                </a:cubicBezTo>
                <a:cubicBezTo>
                  <a:pt x="1999" y="34474"/>
                  <a:pt x="2022" y="34342"/>
                  <a:pt x="2093" y="34211"/>
                </a:cubicBezTo>
                <a:cubicBezTo>
                  <a:pt x="4021" y="30527"/>
                  <a:pt x="4021" y="30527"/>
                  <a:pt x="4021" y="30527"/>
                </a:cubicBezTo>
                <a:lnTo>
                  <a:pt x="3927" y="28816"/>
                </a:lnTo>
                <a:close/>
                <a:moveTo>
                  <a:pt x="29818" y="20395"/>
                </a:moveTo>
                <a:cubicBezTo>
                  <a:pt x="28501" y="23027"/>
                  <a:pt x="26220" y="28421"/>
                  <a:pt x="24644" y="33158"/>
                </a:cubicBezTo>
                <a:cubicBezTo>
                  <a:pt x="24691" y="33421"/>
                  <a:pt x="24950" y="35527"/>
                  <a:pt x="24997" y="35921"/>
                </a:cubicBezTo>
                <a:cubicBezTo>
                  <a:pt x="25656" y="34342"/>
                  <a:pt x="26243" y="33290"/>
                  <a:pt x="26784" y="33290"/>
                </a:cubicBezTo>
                <a:cubicBezTo>
                  <a:pt x="27537" y="33290"/>
                  <a:pt x="28148" y="33290"/>
                  <a:pt x="29183" y="31974"/>
                </a:cubicBezTo>
                <a:cubicBezTo>
                  <a:pt x="29183" y="29211"/>
                  <a:pt x="29183" y="29211"/>
                  <a:pt x="29183" y="29211"/>
                </a:cubicBezTo>
                <a:cubicBezTo>
                  <a:pt x="28595" y="29869"/>
                  <a:pt x="27984" y="30527"/>
                  <a:pt x="27584" y="30527"/>
                </a:cubicBezTo>
                <a:cubicBezTo>
                  <a:pt x="27349" y="30527"/>
                  <a:pt x="27278" y="30395"/>
                  <a:pt x="27278" y="30000"/>
                </a:cubicBezTo>
                <a:cubicBezTo>
                  <a:pt x="27278" y="29737"/>
                  <a:pt x="27302" y="29474"/>
                  <a:pt x="27396" y="29342"/>
                </a:cubicBezTo>
                <a:cubicBezTo>
                  <a:pt x="28031" y="27763"/>
                  <a:pt x="29159" y="25263"/>
                  <a:pt x="29818" y="23948"/>
                </a:cubicBezTo>
                <a:lnTo>
                  <a:pt x="29818" y="20395"/>
                </a:lnTo>
                <a:close/>
                <a:moveTo>
                  <a:pt x="4844" y="23421"/>
                </a:moveTo>
                <a:cubicBezTo>
                  <a:pt x="4609" y="24737"/>
                  <a:pt x="4609" y="24737"/>
                  <a:pt x="4609" y="24737"/>
                </a:cubicBezTo>
                <a:cubicBezTo>
                  <a:pt x="4868" y="26974"/>
                  <a:pt x="5338" y="31448"/>
                  <a:pt x="5785" y="37237"/>
                </a:cubicBezTo>
                <a:cubicBezTo>
                  <a:pt x="5879" y="36448"/>
                  <a:pt x="6114" y="34737"/>
                  <a:pt x="6208" y="34211"/>
                </a:cubicBezTo>
                <a:cubicBezTo>
                  <a:pt x="5785" y="29606"/>
                  <a:pt x="5126" y="25132"/>
                  <a:pt x="4844" y="23421"/>
                </a:cubicBezTo>
                <a:close/>
                <a:moveTo>
                  <a:pt x="11852" y="35527"/>
                </a:moveTo>
                <a:cubicBezTo>
                  <a:pt x="11640" y="35527"/>
                  <a:pt x="11546" y="36316"/>
                  <a:pt x="11499" y="37106"/>
                </a:cubicBezTo>
                <a:cubicBezTo>
                  <a:pt x="11499" y="37500"/>
                  <a:pt x="11476" y="37763"/>
                  <a:pt x="11476" y="38027"/>
                </a:cubicBezTo>
                <a:cubicBezTo>
                  <a:pt x="11476" y="39211"/>
                  <a:pt x="11570" y="39869"/>
                  <a:pt x="11711" y="39869"/>
                </a:cubicBezTo>
                <a:cubicBezTo>
                  <a:pt x="11899" y="39869"/>
                  <a:pt x="12275" y="38421"/>
                  <a:pt x="12275" y="37106"/>
                </a:cubicBezTo>
                <a:cubicBezTo>
                  <a:pt x="12275" y="36711"/>
                  <a:pt x="12252" y="36448"/>
                  <a:pt x="12158" y="36053"/>
                </a:cubicBezTo>
                <a:cubicBezTo>
                  <a:pt x="12064" y="35790"/>
                  <a:pt x="11969" y="35527"/>
                  <a:pt x="11852" y="35527"/>
                </a:cubicBezTo>
                <a:close/>
                <a:moveTo>
                  <a:pt x="1293" y="0"/>
                </a:moveTo>
                <a:cubicBezTo>
                  <a:pt x="588" y="0"/>
                  <a:pt x="0" y="3158"/>
                  <a:pt x="0" y="7237"/>
                </a:cubicBezTo>
                <a:cubicBezTo>
                  <a:pt x="0" y="9737"/>
                  <a:pt x="212" y="11448"/>
                  <a:pt x="588" y="13027"/>
                </a:cubicBezTo>
                <a:cubicBezTo>
                  <a:pt x="588" y="13553"/>
                  <a:pt x="588" y="13553"/>
                  <a:pt x="588" y="13553"/>
                </a:cubicBezTo>
                <a:cubicBezTo>
                  <a:pt x="588" y="16711"/>
                  <a:pt x="1223" y="21842"/>
                  <a:pt x="2163" y="21842"/>
                </a:cubicBezTo>
                <a:cubicBezTo>
                  <a:pt x="2163" y="22632"/>
                  <a:pt x="2328" y="23685"/>
                  <a:pt x="2540" y="23948"/>
                </a:cubicBezTo>
                <a:cubicBezTo>
                  <a:pt x="2540" y="24342"/>
                  <a:pt x="2540" y="24342"/>
                  <a:pt x="2540" y="24342"/>
                </a:cubicBezTo>
                <a:lnTo>
                  <a:pt x="2469" y="24342"/>
                </a:lnTo>
                <a:cubicBezTo>
                  <a:pt x="1176" y="24342"/>
                  <a:pt x="635" y="27763"/>
                  <a:pt x="635" y="30132"/>
                </a:cubicBezTo>
                <a:cubicBezTo>
                  <a:pt x="235" y="31053"/>
                  <a:pt x="0" y="33421"/>
                  <a:pt x="0" y="35658"/>
                </a:cubicBezTo>
                <a:cubicBezTo>
                  <a:pt x="0" y="40000"/>
                  <a:pt x="564" y="43158"/>
                  <a:pt x="1340" y="43158"/>
                </a:cubicBezTo>
                <a:cubicBezTo>
                  <a:pt x="1576" y="43158"/>
                  <a:pt x="1834" y="42500"/>
                  <a:pt x="2022" y="41842"/>
                </a:cubicBezTo>
                <a:cubicBezTo>
                  <a:pt x="2140" y="42106"/>
                  <a:pt x="2328" y="42237"/>
                  <a:pt x="2493" y="42237"/>
                </a:cubicBezTo>
                <a:cubicBezTo>
                  <a:pt x="2845" y="42237"/>
                  <a:pt x="3269" y="41448"/>
                  <a:pt x="3551" y="39211"/>
                </a:cubicBezTo>
                <a:lnTo>
                  <a:pt x="3668" y="39211"/>
                </a:lnTo>
                <a:cubicBezTo>
                  <a:pt x="4139" y="39211"/>
                  <a:pt x="4539" y="37500"/>
                  <a:pt x="4727" y="35263"/>
                </a:cubicBezTo>
                <a:cubicBezTo>
                  <a:pt x="4797" y="34737"/>
                  <a:pt x="4821" y="34211"/>
                  <a:pt x="4821" y="33948"/>
                </a:cubicBezTo>
                <a:cubicBezTo>
                  <a:pt x="4821" y="33553"/>
                  <a:pt x="4774" y="33290"/>
                  <a:pt x="4727" y="33290"/>
                </a:cubicBezTo>
                <a:cubicBezTo>
                  <a:pt x="4656" y="33290"/>
                  <a:pt x="4633" y="33685"/>
                  <a:pt x="4515" y="34474"/>
                </a:cubicBezTo>
                <a:cubicBezTo>
                  <a:pt x="4209" y="35921"/>
                  <a:pt x="3763" y="36448"/>
                  <a:pt x="3292" y="36448"/>
                </a:cubicBezTo>
                <a:cubicBezTo>
                  <a:pt x="3081" y="38290"/>
                  <a:pt x="2798" y="39342"/>
                  <a:pt x="2469" y="39342"/>
                </a:cubicBezTo>
                <a:cubicBezTo>
                  <a:pt x="2234" y="39342"/>
                  <a:pt x="2046" y="38948"/>
                  <a:pt x="1858" y="38290"/>
                </a:cubicBezTo>
                <a:cubicBezTo>
                  <a:pt x="1717" y="39211"/>
                  <a:pt x="1529" y="39606"/>
                  <a:pt x="1340" y="39606"/>
                </a:cubicBezTo>
                <a:cubicBezTo>
                  <a:pt x="917" y="39606"/>
                  <a:pt x="635" y="37895"/>
                  <a:pt x="635" y="35527"/>
                </a:cubicBezTo>
                <a:cubicBezTo>
                  <a:pt x="635" y="33948"/>
                  <a:pt x="823" y="32500"/>
                  <a:pt x="1082" y="31974"/>
                </a:cubicBezTo>
                <a:cubicBezTo>
                  <a:pt x="1129" y="28948"/>
                  <a:pt x="1693" y="26974"/>
                  <a:pt x="2375" y="26974"/>
                </a:cubicBezTo>
                <a:cubicBezTo>
                  <a:pt x="2469" y="26974"/>
                  <a:pt x="2563" y="27106"/>
                  <a:pt x="2657" y="27106"/>
                </a:cubicBezTo>
                <a:cubicBezTo>
                  <a:pt x="2751" y="26185"/>
                  <a:pt x="3010" y="25132"/>
                  <a:pt x="3363" y="24869"/>
                </a:cubicBezTo>
                <a:cubicBezTo>
                  <a:pt x="3433" y="24869"/>
                  <a:pt x="3504" y="24869"/>
                  <a:pt x="3551" y="24737"/>
                </a:cubicBezTo>
                <a:cubicBezTo>
                  <a:pt x="3574" y="24606"/>
                  <a:pt x="3598" y="24342"/>
                  <a:pt x="3598" y="24079"/>
                </a:cubicBezTo>
                <a:cubicBezTo>
                  <a:pt x="3598" y="23816"/>
                  <a:pt x="3598" y="23685"/>
                  <a:pt x="3551" y="23553"/>
                </a:cubicBezTo>
                <a:cubicBezTo>
                  <a:pt x="3504" y="23421"/>
                  <a:pt x="3457" y="23290"/>
                  <a:pt x="3386" y="23290"/>
                </a:cubicBezTo>
                <a:cubicBezTo>
                  <a:pt x="3034" y="22895"/>
                  <a:pt x="2657" y="21711"/>
                  <a:pt x="2446" y="18948"/>
                </a:cubicBezTo>
                <a:cubicBezTo>
                  <a:pt x="1646" y="18948"/>
                  <a:pt x="1082" y="15395"/>
                  <a:pt x="1082" y="11316"/>
                </a:cubicBezTo>
                <a:cubicBezTo>
                  <a:pt x="1082" y="11053"/>
                  <a:pt x="1082" y="11053"/>
                  <a:pt x="1082" y="11053"/>
                </a:cubicBezTo>
                <a:cubicBezTo>
                  <a:pt x="800" y="10527"/>
                  <a:pt x="635" y="9079"/>
                  <a:pt x="635" y="7369"/>
                </a:cubicBezTo>
                <a:cubicBezTo>
                  <a:pt x="635" y="5263"/>
                  <a:pt x="941" y="3421"/>
                  <a:pt x="1340" y="3421"/>
                </a:cubicBezTo>
                <a:cubicBezTo>
                  <a:pt x="1576" y="3421"/>
                  <a:pt x="1787" y="4079"/>
                  <a:pt x="1905" y="5132"/>
                </a:cubicBezTo>
                <a:cubicBezTo>
                  <a:pt x="2022" y="4869"/>
                  <a:pt x="2140" y="4869"/>
                  <a:pt x="2258" y="4869"/>
                </a:cubicBezTo>
                <a:cubicBezTo>
                  <a:pt x="2845" y="4869"/>
                  <a:pt x="3480" y="6974"/>
                  <a:pt x="3598" y="11053"/>
                </a:cubicBezTo>
                <a:cubicBezTo>
                  <a:pt x="4374" y="11316"/>
                  <a:pt x="4539" y="15000"/>
                  <a:pt x="4586" y="16448"/>
                </a:cubicBezTo>
                <a:cubicBezTo>
                  <a:pt x="4609" y="17237"/>
                  <a:pt x="4633" y="17895"/>
                  <a:pt x="4727" y="17895"/>
                </a:cubicBezTo>
                <a:cubicBezTo>
                  <a:pt x="4821" y="17895"/>
                  <a:pt x="4844" y="17237"/>
                  <a:pt x="4868" y="16448"/>
                </a:cubicBezTo>
                <a:cubicBezTo>
                  <a:pt x="4938" y="15000"/>
                  <a:pt x="5032" y="13816"/>
                  <a:pt x="5221" y="12895"/>
                </a:cubicBezTo>
                <a:cubicBezTo>
                  <a:pt x="5221" y="8948"/>
                  <a:pt x="5738" y="5658"/>
                  <a:pt x="6467" y="5658"/>
                </a:cubicBezTo>
                <a:cubicBezTo>
                  <a:pt x="6584" y="4342"/>
                  <a:pt x="6820" y="3421"/>
                  <a:pt x="7125" y="3421"/>
                </a:cubicBezTo>
                <a:cubicBezTo>
                  <a:pt x="7525" y="3421"/>
                  <a:pt x="7831" y="5132"/>
                  <a:pt x="7831" y="7369"/>
                </a:cubicBezTo>
                <a:cubicBezTo>
                  <a:pt x="7831" y="8685"/>
                  <a:pt x="7713" y="9869"/>
                  <a:pt x="7549" y="10527"/>
                </a:cubicBezTo>
                <a:cubicBezTo>
                  <a:pt x="7572" y="11316"/>
                  <a:pt x="7619" y="11974"/>
                  <a:pt x="7619" y="12632"/>
                </a:cubicBezTo>
                <a:cubicBezTo>
                  <a:pt x="7619" y="15132"/>
                  <a:pt x="7337" y="16842"/>
                  <a:pt x="6867" y="17763"/>
                </a:cubicBezTo>
                <a:cubicBezTo>
                  <a:pt x="6796" y="19211"/>
                  <a:pt x="6678" y="20527"/>
                  <a:pt x="6490" y="21579"/>
                </a:cubicBezTo>
                <a:cubicBezTo>
                  <a:pt x="6185" y="23290"/>
                  <a:pt x="5855" y="23290"/>
                  <a:pt x="5855" y="23948"/>
                </a:cubicBezTo>
                <a:cubicBezTo>
                  <a:pt x="5855" y="24342"/>
                  <a:pt x="5902" y="24606"/>
                  <a:pt x="6044" y="24606"/>
                </a:cubicBezTo>
                <a:cubicBezTo>
                  <a:pt x="6631" y="24606"/>
                  <a:pt x="7196" y="22763"/>
                  <a:pt x="7266" y="19737"/>
                </a:cubicBezTo>
                <a:cubicBezTo>
                  <a:pt x="7807" y="18685"/>
                  <a:pt x="8160" y="15527"/>
                  <a:pt x="8160" y="13027"/>
                </a:cubicBezTo>
                <a:cubicBezTo>
                  <a:pt x="8160" y="12369"/>
                  <a:pt x="8136" y="11842"/>
                  <a:pt x="8089" y="11316"/>
                </a:cubicBezTo>
                <a:cubicBezTo>
                  <a:pt x="8254" y="10527"/>
                  <a:pt x="8419" y="9079"/>
                  <a:pt x="8419" y="6974"/>
                </a:cubicBezTo>
                <a:cubicBezTo>
                  <a:pt x="8419" y="5132"/>
                  <a:pt x="8278" y="3290"/>
                  <a:pt x="8042" y="1974"/>
                </a:cubicBezTo>
                <a:cubicBezTo>
                  <a:pt x="7807" y="790"/>
                  <a:pt x="7502" y="0"/>
                  <a:pt x="7149" y="0"/>
                </a:cubicBezTo>
                <a:cubicBezTo>
                  <a:pt x="6608" y="0"/>
                  <a:pt x="6279" y="1579"/>
                  <a:pt x="6067" y="3158"/>
                </a:cubicBezTo>
                <a:cubicBezTo>
                  <a:pt x="5503" y="3158"/>
                  <a:pt x="4774" y="6711"/>
                  <a:pt x="4774" y="11711"/>
                </a:cubicBezTo>
                <a:lnTo>
                  <a:pt x="4680" y="11711"/>
                </a:lnTo>
                <a:cubicBezTo>
                  <a:pt x="4633" y="10000"/>
                  <a:pt x="4303" y="8816"/>
                  <a:pt x="4021" y="8685"/>
                </a:cubicBezTo>
                <a:cubicBezTo>
                  <a:pt x="3810" y="5000"/>
                  <a:pt x="3316" y="1842"/>
                  <a:pt x="2493" y="1842"/>
                </a:cubicBezTo>
                <a:cubicBezTo>
                  <a:pt x="2399" y="1842"/>
                  <a:pt x="2281" y="1842"/>
                  <a:pt x="2187" y="1974"/>
                </a:cubicBezTo>
                <a:cubicBezTo>
                  <a:pt x="1928" y="658"/>
                  <a:pt x="1670" y="0"/>
                  <a:pt x="1293" y="0"/>
                </a:cubicBezTo>
                <a:close/>
                <a:moveTo>
                  <a:pt x="13921" y="45790"/>
                </a:moveTo>
                <a:cubicBezTo>
                  <a:pt x="13686" y="48553"/>
                  <a:pt x="13686" y="48553"/>
                  <a:pt x="13686" y="48553"/>
                </a:cubicBezTo>
                <a:lnTo>
                  <a:pt x="16367" y="48553"/>
                </a:lnTo>
                <a:lnTo>
                  <a:pt x="16155" y="45790"/>
                </a:lnTo>
                <a:close/>
                <a:moveTo>
                  <a:pt x="10417" y="11185"/>
                </a:moveTo>
                <a:cubicBezTo>
                  <a:pt x="9971" y="11185"/>
                  <a:pt x="9547" y="12106"/>
                  <a:pt x="9195" y="13816"/>
                </a:cubicBezTo>
                <a:cubicBezTo>
                  <a:pt x="8818" y="15921"/>
                  <a:pt x="8677" y="18553"/>
                  <a:pt x="8536" y="21579"/>
                </a:cubicBezTo>
                <a:cubicBezTo>
                  <a:pt x="8442" y="23816"/>
                  <a:pt x="8301" y="26448"/>
                  <a:pt x="8019" y="28685"/>
                </a:cubicBezTo>
                <a:cubicBezTo>
                  <a:pt x="7760" y="30658"/>
                  <a:pt x="7572" y="31711"/>
                  <a:pt x="7008" y="35395"/>
                </a:cubicBezTo>
                <a:cubicBezTo>
                  <a:pt x="6279" y="40263"/>
                  <a:pt x="5879" y="44211"/>
                  <a:pt x="5244" y="53158"/>
                </a:cubicBezTo>
                <a:cubicBezTo>
                  <a:pt x="5338" y="53027"/>
                  <a:pt x="5503" y="53027"/>
                  <a:pt x="5667" y="53027"/>
                </a:cubicBezTo>
                <a:lnTo>
                  <a:pt x="5926" y="53027"/>
                </a:lnTo>
                <a:cubicBezTo>
                  <a:pt x="6020" y="52106"/>
                  <a:pt x="6020" y="52106"/>
                  <a:pt x="6020" y="52106"/>
                </a:cubicBezTo>
                <a:cubicBezTo>
                  <a:pt x="6373" y="47763"/>
                  <a:pt x="6867" y="41842"/>
                  <a:pt x="7549" y="37237"/>
                </a:cubicBezTo>
                <a:cubicBezTo>
                  <a:pt x="7784" y="35790"/>
                  <a:pt x="7784" y="35790"/>
                  <a:pt x="7784" y="35790"/>
                </a:cubicBezTo>
                <a:cubicBezTo>
                  <a:pt x="8489" y="31053"/>
                  <a:pt x="8912" y="28421"/>
                  <a:pt x="9195" y="22106"/>
                </a:cubicBezTo>
                <a:cubicBezTo>
                  <a:pt x="9289" y="19869"/>
                  <a:pt x="9359" y="17895"/>
                  <a:pt x="9641" y="16448"/>
                </a:cubicBezTo>
                <a:cubicBezTo>
                  <a:pt x="9877" y="15132"/>
                  <a:pt x="10182" y="14606"/>
                  <a:pt x="10488" y="14606"/>
                </a:cubicBezTo>
                <a:cubicBezTo>
                  <a:pt x="10747" y="14606"/>
                  <a:pt x="10958" y="14869"/>
                  <a:pt x="11241" y="15527"/>
                </a:cubicBezTo>
                <a:cubicBezTo>
                  <a:pt x="11499" y="16185"/>
                  <a:pt x="11593" y="16316"/>
                  <a:pt x="11852" y="16316"/>
                </a:cubicBezTo>
                <a:lnTo>
                  <a:pt x="12087" y="16316"/>
                </a:lnTo>
                <a:cubicBezTo>
                  <a:pt x="11711" y="19079"/>
                  <a:pt x="11711" y="19079"/>
                  <a:pt x="11711" y="19079"/>
                </a:cubicBezTo>
                <a:cubicBezTo>
                  <a:pt x="12228" y="21053"/>
                  <a:pt x="12228" y="21053"/>
                  <a:pt x="12228" y="21053"/>
                </a:cubicBezTo>
                <a:cubicBezTo>
                  <a:pt x="11593" y="21974"/>
                  <a:pt x="11264" y="25395"/>
                  <a:pt x="11146" y="26974"/>
                </a:cubicBezTo>
                <a:cubicBezTo>
                  <a:pt x="11123" y="27237"/>
                  <a:pt x="11123" y="27500"/>
                  <a:pt x="11123" y="27763"/>
                </a:cubicBezTo>
                <a:cubicBezTo>
                  <a:pt x="11123" y="27895"/>
                  <a:pt x="11146" y="28158"/>
                  <a:pt x="11217" y="28158"/>
                </a:cubicBezTo>
                <a:cubicBezTo>
                  <a:pt x="11264" y="28158"/>
                  <a:pt x="11335" y="27895"/>
                  <a:pt x="11405" y="27237"/>
                </a:cubicBezTo>
                <a:cubicBezTo>
                  <a:pt x="11711" y="25263"/>
                  <a:pt x="11969" y="23816"/>
                  <a:pt x="13098" y="21842"/>
                </a:cubicBezTo>
                <a:cubicBezTo>
                  <a:pt x="12299" y="18553"/>
                  <a:pt x="12299" y="18553"/>
                  <a:pt x="12299" y="18553"/>
                </a:cubicBezTo>
                <a:cubicBezTo>
                  <a:pt x="12887" y="13553"/>
                  <a:pt x="12887" y="13553"/>
                  <a:pt x="12887" y="13553"/>
                </a:cubicBezTo>
                <a:lnTo>
                  <a:pt x="12322" y="13553"/>
                </a:lnTo>
                <a:cubicBezTo>
                  <a:pt x="11969" y="13553"/>
                  <a:pt x="11734" y="13553"/>
                  <a:pt x="11429" y="12763"/>
                </a:cubicBezTo>
                <a:cubicBezTo>
                  <a:pt x="11005" y="11711"/>
                  <a:pt x="10794" y="11185"/>
                  <a:pt x="10417" y="11185"/>
                </a:cubicBezTo>
                <a:close/>
                <a:moveTo>
                  <a:pt x="13710" y="29342"/>
                </a:moveTo>
                <a:lnTo>
                  <a:pt x="13710" y="29342"/>
                </a:lnTo>
                <a:cubicBezTo>
                  <a:pt x="13286" y="29869"/>
                  <a:pt x="13286" y="29869"/>
                  <a:pt x="13286" y="29869"/>
                </a:cubicBezTo>
                <a:cubicBezTo>
                  <a:pt x="13028" y="30263"/>
                  <a:pt x="12840" y="30527"/>
                  <a:pt x="12604" y="30527"/>
                </a:cubicBezTo>
                <a:cubicBezTo>
                  <a:pt x="12463" y="30527"/>
                  <a:pt x="12299" y="30395"/>
                  <a:pt x="12111" y="30132"/>
                </a:cubicBezTo>
                <a:cubicBezTo>
                  <a:pt x="11946" y="29869"/>
                  <a:pt x="11781" y="29737"/>
                  <a:pt x="11546" y="29737"/>
                </a:cubicBezTo>
                <a:cubicBezTo>
                  <a:pt x="11146" y="29737"/>
                  <a:pt x="10700" y="30527"/>
                  <a:pt x="10394" y="32237"/>
                </a:cubicBezTo>
                <a:cubicBezTo>
                  <a:pt x="9830" y="35263"/>
                  <a:pt x="9806" y="38421"/>
                  <a:pt x="9759" y="41316"/>
                </a:cubicBezTo>
                <a:cubicBezTo>
                  <a:pt x="9712" y="45000"/>
                  <a:pt x="9594" y="46053"/>
                  <a:pt x="9218" y="48816"/>
                </a:cubicBezTo>
                <a:cubicBezTo>
                  <a:pt x="8912" y="51053"/>
                  <a:pt x="8513" y="53948"/>
                  <a:pt x="8183" y="57106"/>
                </a:cubicBezTo>
                <a:cubicBezTo>
                  <a:pt x="8301" y="57369"/>
                  <a:pt x="8630" y="58421"/>
                  <a:pt x="8748" y="58816"/>
                </a:cubicBezTo>
                <a:cubicBezTo>
                  <a:pt x="9101" y="55658"/>
                  <a:pt x="9618" y="51974"/>
                  <a:pt x="9947" y="49079"/>
                </a:cubicBezTo>
                <a:cubicBezTo>
                  <a:pt x="10229" y="46448"/>
                  <a:pt x="10347" y="45395"/>
                  <a:pt x="10370" y="41974"/>
                </a:cubicBezTo>
                <a:cubicBezTo>
                  <a:pt x="10394" y="41316"/>
                  <a:pt x="10394" y="40790"/>
                  <a:pt x="10394" y="40263"/>
                </a:cubicBezTo>
                <a:cubicBezTo>
                  <a:pt x="10417" y="38421"/>
                  <a:pt x="10512" y="36579"/>
                  <a:pt x="10817" y="34869"/>
                </a:cubicBezTo>
                <a:cubicBezTo>
                  <a:pt x="11029" y="33685"/>
                  <a:pt x="11358" y="33027"/>
                  <a:pt x="11687" y="33027"/>
                </a:cubicBezTo>
                <a:cubicBezTo>
                  <a:pt x="12017" y="33027"/>
                  <a:pt x="12181" y="33553"/>
                  <a:pt x="12463" y="33553"/>
                </a:cubicBezTo>
                <a:cubicBezTo>
                  <a:pt x="12651" y="33553"/>
                  <a:pt x="12793" y="33290"/>
                  <a:pt x="12934" y="33027"/>
                </a:cubicBezTo>
                <a:cubicBezTo>
                  <a:pt x="13027" y="32764"/>
                  <a:pt x="13028" y="32763"/>
                  <a:pt x="13028" y="32763"/>
                </a:cubicBezTo>
                <a:lnTo>
                  <a:pt x="13028" y="32763"/>
                </a:lnTo>
                <a:cubicBezTo>
                  <a:pt x="12793" y="36053"/>
                  <a:pt x="12793" y="36053"/>
                  <a:pt x="12793" y="36053"/>
                </a:cubicBezTo>
                <a:cubicBezTo>
                  <a:pt x="13357" y="37237"/>
                  <a:pt x="13357" y="37237"/>
                  <a:pt x="13357" y="37237"/>
                </a:cubicBezTo>
                <a:cubicBezTo>
                  <a:pt x="12981" y="38553"/>
                  <a:pt x="12205" y="43948"/>
                  <a:pt x="12205" y="50395"/>
                </a:cubicBezTo>
                <a:cubicBezTo>
                  <a:pt x="12205" y="52763"/>
                  <a:pt x="12252" y="54869"/>
                  <a:pt x="12346" y="56842"/>
                </a:cubicBezTo>
                <a:cubicBezTo>
                  <a:pt x="12346" y="56974"/>
                  <a:pt x="12369" y="57237"/>
                  <a:pt x="12440" y="57237"/>
                </a:cubicBezTo>
                <a:cubicBezTo>
                  <a:pt x="12487" y="57237"/>
                  <a:pt x="12534" y="57106"/>
                  <a:pt x="12534" y="56711"/>
                </a:cubicBezTo>
                <a:cubicBezTo>
                  <a:pt x="12534" y="56053"/>
                  <a:pt x="12534" y="56053"/>
                  <a:pt x="12534" y="56053"/>
                </a:cubicBezTo>
                <a:cubicBezTo>
                  <a:pt x="12557" y="54079"/>
                  <a:pt x="12581" y="50921"/>
                  <a:pt x="12722" y="48158"/>
                </a:cubicBezTo>
                <a:cubicBezTo>
                  <a:pt x="12957" y="43421"/>
                  <a:pt x="13592" y="39079"/>
                  <a:pt x="14227" y="36974"/>
                </a:cubicBezTo>
                <a:cubicBezTo>
                  <a:pt x="13333" y="34737"/>
                  <a:pt x="13333" y="34737"/>
                  <a:pt x="13333" y="34737"/>
                </a:cubicBezTo>
                <a:lnTo>
                  <a:pt x="13710" y="29342"/>
                </a:lnTo>
                <a:close/>
                <a:moveTo>
                  <a:pt x="17590" y="58290"/>
                </a:moveTo>
                <a:cubicBezTo>
                  <a:pt x="17284" y="59079"/>
                  <a:pt x="16555" y="60527"/>
                  <a:pt x="15826" y="60527"/>
                </a:cubicBezTo>
                <a:cubicBezTo>
                  <a:pt x="15473" y="60527"/>
                  <a:pt x="15168" y="60395"/>
                  <a:pt x="14838" y="60132"/>
                </a:cubicBezTo>
                <a:cubicBezTo>
                  <a:pt x="14439" y="59869"/>
                  <a:pt x="14039" y="59606"/>
                  <a:pt x="13710" y="59606"/>
                </a:cubicBezTo>
                <a:cubicBezTo>
                  <a:pt x="13169" y="59606"/>
                  <a:pt x="12487" y="59869"/>
                  <a:pt x="11805" y="62500"/>
                </a:cubicBezTo>
                <a:cubicBezTo>
                  <a:pt x="12111" y="64606"/>
                  <a:pt x="12111" y="64606"/>
                  <a:pt x="12111" y="64606"/>
                </a:cubicBezTo>
                <a:cubicBezTo>
                  <a:pt x="12557" y="63421"/>
                  <a:pt x="13286" y="62895"/>
                  <a:pt x="13639" y="62895"/>
                </a:cubicBezTo>
                <a:cubicBezTo>
                  <a:pt x="13992" y="62895"/>
                  <a:pt x="14321" y="63027"/>
                  <a:pt x="14650" y="63290"/>
                </a:cubicBezTo>
                <a:cubicBezTo>
                  <a:pt x="15003" y="63553"/>
                  <a:pt x="15403" y="63816"/>
                  <a:pt x="15850" y="63816"/>
                </a:cubicBezTo>
                <a:cubicBezTo>
                  <a:pt x="16837" y="63816"/>
                  <a:pt x="17801" y="60921"/>
                  <a:pt x="17966" y="60395"/>
                </a:cubicBezTo>
                <a:cubicBezTo>
                  <a:pt x="17825" y="59737"/>
                  <a:pt x="17684" y="58948"/>
                  <a:pt x="17590" y="58290"/>
                </a:cubicBezTo>
                <a:close/>
                <a:moveTo>
                  <a:pt x="10864" y="60132"/>
                </a:moveTo>
                <a:cubicBezTo>
                  <a:pt x="9688" y="62632"/>
                  <a:pt x="8395" y="66711"/>
                  <a:pt x="8395" y="70921"/>
                </a:cubicBezTo>
                <a:cubicBezTo>
                  <a:pt x="8395" y="73290"/>
                  <a:pt x="8701" y="75263"/>
                  <a:pt x="9406" y="75263"/>
                </a:cubicBezTo>
                <a:cubicBezTo>
                  <a:pt x="10464" y="75263"/>
                  <a:pt x="11570" y="72237"/>
                  <a:pt x="12463" y="69606"/>
                </a:cubicBezTo>
                <a:cubicBezTo>
                  <a:pt x="12322" y="68553"/>
                  <a:pt x="12322" y="68553"/>
                  <a:pt x="12322" y="68553"/>
                </a:cubicBezTo>
                <a:cubicBezTo>
                  <a:pt x="12252" y="68027"/>
                  <a:pt x="12181" y="67763"/>
                  <a:pt x="12087" y="67763"/>
                </a:cubicBezTo>
                <a:cubicBezTo>
                  <a:pt x="12017" y="67763"/>
                  <a:pt x="11946" y="67895"/>
                  <a:pt x="11899" y="68158"/>
                </a:cubicBezTo>
                <a:cubicBezTo>
                  <a:pt x="11146" y="70132"/>
                  <a:pt x="10300" y="72237"/>
                  <a:pt x="9547" y="72237"/>
                </a:cubicBezTo>
                <a:cubicBezTo>
                  <a:pt x="9101" y="72237"/>
                  <a:pt x="8983" y="71579"/>
                  <a:pt x="8983" y="70395"/>
                </a:cubicBezTo>
                <a:cubicBezTo>
                  <a:pt x="8983" y="67500"/>
                  <a:pt x="10464" y="63948"/>
                  <a:pt x="11170" y="62369"/>
                </a:cubicBezTo>
                <a:lnTo>
                  <a:pt x="10864" y="60132"/>
                </a:lnTo>
                <a:close/>
                <a:moveTo>
                  <a:pt x="22599" y="50132"/>
                </a:moveTo>
                <a:cubicBezTo>
                  <a:pt x="22528" y="50132"/>
                  <a:pt x="22504" y="50395"/>
                  <a:pt x="22504" y="50658"/>
                </a:cubicBezTo>
                <a:cubicBezTo>
                  <a:pt x="22504" y="51053"/>
                  <a:pt x="22552" y="51579"/>
                  <a:pt x="22693" y="52895"/>
                </a:cubicBezTo>
                <a:cubicBezTo>
                  <a:pt x="23092" y="56579"/>
                  <a:pt x="23586" y="60395"/>
                  <a:pt x="24198" y="64079"/>
                </a:cubicBezTo>
                <a:cubicBezTo>
                  <a:pt x="24856" y="67895"/>
                  <a:pt x="25632" y="71579"/>
                  <a:pt x="26455" y="74869"/>
                </a:cubicBezTo>
                <a:cubicBezTo>
                  <a:pt x="26714" y="75921"/>
                  <a:pt x="26714" y="75921"/>
                  <a:pt x="26714" y="75921"/>
                </a:cubicBezTo>
                <a:cubicBezTo>
                  <a:pt x="26737" y="76053"/>
                  <a:pt x="26761" y="76053"/>
                  <a:pt x="26808" y="76053"/>
                </a:cubicBezTo>
                <a:cubicBezTo>
                  <a:pt x="26855" y="76053"/>
                  <a:pt x="26902" y="75790"/>
                  <a:pt x="26902" y="75527"/>
                </a:cubicBezTo>
                <a:cubicBezTo>
                  <a:pt x="26902" y="75395"/>
                  <a:pt x="26878" y="75263"/>
                  <a:pt x="26855" y="75132"/>
                </a:cubicBezTo>
                <a:cubicBezTo>
                  <a:pt x="26079" y="71185"/>
                  <a:pt x="25256" y="66448"/>
                  <a:pt x="24480" y="61842"/>
                </a:cubicBezTo>
                <a:cubicBezTo>
                  <a:pt x="23868" y="58290"/>
                  <a:pt x="23257" y="54474"/>
                  <a:pt x="22716" y="50527"/>
                </a:cubicBezTo>
                <a:cubicBezTo>
                  <a:pt x="22669" y="50263"/>
                  <a:pt x="22646" y="50132"/>
                  <a:pt x="22599" y="50132"/>
                </a:cubicBezTo>
                <a:close/>
                <a:moveTo>
                  <a:pt x="18389" y="62500"/>
                </a:moveTo>
                <a:cubicBezTo>
                  <a:pt x="17355" y="70000"/>
                  <a:pt x="16461" y="75921"/>
                  <a:pt x="16038" y="75921"/>
                </a:cubicBezTo>
                <a:cubicBezTo>
                  <a:pt x="15591" y="75921"/>
                  <a:pt x="15638" y="71579"/>
                  <a:pt x="15614" y="68158"/>
                </a:cubicBezTo>
                <a:lnTo>
                  <a:pt x="15614" y="68158"/>
                </a:lnTo>
                <a:cubicBezTo>
                  <a:pt x="14039" y="69079"/>
                  <a:pt x="13051" y="71711"/>
                  <a:pt x="11946" y="75000"/>
                </a:cubicBezTo>
                <a:cubicBezTo>
                  <a:pt x="12087" y="77632"/>
                  <a:pt x="12087" y="77632"/>
                  <a:pt x="12087" y="77632"/>
                </a:cubicBezTo>
                <a:cubicBezTo>
                  <a:pt x="13075" y="74342"/>
                  <a:pt x="14015" y="72500"/>
                  <a:pt x="15027" y="71974"/>
                </a:cubicBezTo>
                <a:cubicBezTo>
                  <a:pt x="15027" y="75132"/>
                  <a:pt x="15285" y="79474"/>
                  <a:pt x="15944" y="79474"/>
                </a:cubicBezTo>
                <a:cubicBezTo>
                  <a:pt x="16649" y="79474"/>
                  <a:pt x="17496" y="73290"/>
                  <a:pt x="18507" y="66053"/>
                </a:cubicBezTo>
                <a:cubicBezTo>
                  <a:pt x="18765" y="64211"/>
                  <a:pt x="18765" y="64211"/>
                  <a:pt x="18765" y="64211"/>
                </a:cubicBezTo>
                <a:cubicBezTo>
                  <a:pt x="18624" y="63553"/>
                  <a:pt x="18483" y="63027"/>
                  <a:pt x="18389" y="62500"/>
                </a:cubicBezTo>
                <a:close/>
                <a:moveTo>
                  <a:pt x="5832" y="63685"/>
                </a:moveTo>
                <a:cubicBezTo>
                  <a:pt x="5409" y="63685"/>
                  <a:pt x="4985" y="64737"/>
                  <a:pt x="4539" y="65790"/>
                </a:cubicBezTo>
                <a:cubicBezTo>
                  <a:pt x="4539" y="66316"/>
                  <a:pt x="4539" y="66316"/>
                  <a:pt x="4539" y="66316"/>
                </a:cubicBezTo>
                <a:cubicBezTo>
                  <a:pt x="4586" y="67237"/>
                  <a:pt x="4656" y="67895"/>
                  <a:pt x="4797" y="67895"/>
                </a:cubicBezTo>
                <a:cubicBezTo>
                  <a:pt x="4868" y="67895"/>
                  <a:pt x="4938" y="67763"/>
                  <a:pt x="4985" y="67632"/>
                </a:cubicBezTo>
                <a:cubicBezTo>
                  <a:pt x="5221" y="67237"/>
                  <a:pt x="5409" y="66842"/>
                  <a:pt x="5667" y="66842"/>
                </a:cubicBezTo>
                <a:cubicBezTo>
                  <a:pt x="6067" y="66842"/>
                  <a:pt x="6255" y="68158"/>
                  <a:pt x="6514" y="71316"/>
                </a:cubicBezTo>
                <a:cubicBezTo>
                  <a:pt x="6631" y="72500"/>
                  <a:pt x="6631" y="72500"/>
                  <a:pt x="6631" y="72500"/>
                </a:cubicBezTo>
                <a:cubicBezTo>
                  <a:pt x="6349" y="73027"/>
                  <a:pt x="5714" y="73290"/>
                  <a:pt x="5221" y="73290"/>
                </a:cubicBezTo>
                <a:lnTo>
                  <a:pt x="5009" y="73290"/>
                </a:lnTo>
                <a:cubicBezTo>
                  <a:pt x="5032" y="74606"/>
                  <a:pt x="5032" y="74606"/>
                  <a:pt x="5032" y="74606"/>
                </a:cubicBezTo>
                <a:cubicBezTo>
                  <a:pt x="5056" y="75132"/>
                  <a:pt x="5079" y="75527"/>
                  <a:pt x="5173" y="75658"/>
                </a:cubicBezTo>
                <a:cubicBezTo>
                  <a:pt x="5268" y="76053"/>
                  <a:pt x="5409" y="76053"/>
                  <a:pt x="5644" y="76053"/>
                </a:cubicBezTo>
                <a:cubicBezTo>
                  <a:pt x="6232" y="76053"/>
                  <a:pt x="6678" y="75658"/>
                  <a:pt x="6914" y="75263"/>
                </a:cubicBezTo>
                <a:cubicBezTo>
                  <a:pt x="7572" y="80658"/>
                  <a:pt x="8466" y="82632"/>
                  <a:pt x="9312" y="82632"/>
                </a:cubicBezTo>
                <a:cubicBezTo>
                  <a:pt x="10041" y="82632"/>
                  <a:pt x="10794" y="81185"/>
                  <a:pt x="11499" y="79079"/>
                </a:cubicBezTo>
                <a:cubicBezTo>
                  <a:pt x="11358" y="76316"/>
                  <a:pt x="11358" y="76316"/>
                  <a:pt x="11358" y="76316"/>
                </a:cubicBezTo>
                <a:cubicBezTo>
                  <a:pt x="10676" y="78553"/>
                  <a:pt x="9947" y="80000"/>
                  <a:pt x="9312" y="80000"/>
                </a:cubicBezTo>
                <a:cubicBezTo>
                  <a:pt x="8607" y="80000"/>
                  <a:pt x="7972" y="78290"/>
                  <a:pt x="7455" y="73816"/>
                </a:cubicBezTo>
                <a:cubicBezTo>
                  <a:pt x="7219" y="71974"/>
                  <a:pt x="7055" y="69606"/>
                  <a:pt x="6843" y="67500"/>
                </a:cubicBezTo>
                <a:cubicBezTo>
                  <a:pt x="6584" y="65000"/>
                  <a:pt x="6326" y="63685"/>
                  <a:pt x="5832" y="63685"/>
                </a:cubicBezTo>
                <a:close/>
                <a:moveTo>
                  <a:pt x="19753" y="67500"/>
                </a:moveTo>
                <a:cubicBezTo>
                  <a:pt x="19212" y="68816"/>
                  <a:pt x="18671" y="71448"/>
                  <a:pt x="18225" y="74211"/>
                </a:cubicBezTo>
                <a:cubicBezTo>
                  <a:pt x="17166" y="80263"/>
                  <a:pt x="17260" y="83816"/>
                  <a:pt x="16155" y="86185"/>
                </a:cubicBezTo>
                <a:cubicBezTo>
                  <a:pt x="15873" y="86842"/>
                  <a:pt x="15520" y="87369"/>
                  <a:pt x="15097" y="88027"/>
                </a:cubicBezTo>
                <a:cubicBezTo>
                  <a:pt x="14838" y="83553"/>
                  <a:pt x="14180" y="79079"/>
                  <a:pt x="13498" y="79079"/>
                </a:cubicBezTo>
                <a:cubicBezTo>
                  <a:pt x="13028" y="79079"/>
                  <a:pt x="12487" y="80527"/>
                  <a:pt x="11852" y="82106"/>
                </a:cubicBezTo>
                <a:cubicBezTo>
                  <a:pt x="11099" y="83948"/>
                  <a:pt x="10441" y="86053"/>
                  <a:pt x="10206" y="86842"/>
                </a:cubicBezTo>
                <a:cubicBezTo>
                  <a:pt x="10512" y="88948"/>
                  <a:pt x="10512" y="88948"/>
                  <a:pt x="10512" y="88948"/>
                </a:cubicBezTo>
                <a:cubicBezTo>
                  <a:pt x="10723" y="88290"/>
                  <a:pt x="11358" y="86579"/>
                  <a:pt x="11993" y="85000"/>
                </a:cubicBezTo>
                <a:cubicBezTo>
                  <a:pt x="12557" y="83685"/>
                  <a:pt x="13051" y="82632"/>
                  <a:pt x="13380" y="82632"/>
                </a:cubicBezTo>
                <a:cubicBezTo>
                  <a:pt x="13921" y="82632"/>
                  <a:pt x="14274" y="86053"/>
                  <a:pt x="14486" y="88816"/>
                </a:cubicBezTo>
                <a:cubicBezTo>
                  <a:pt x="13757" y="89737"/>
                  <a:pt x="12604" y="90000"/>
                  <a:pt x="12252" y="90000"/>
                </a:cubicBezTo>
                <a:cubicBezTo>
                  <a:pt x="12087" y="90000"/>
                  <a:pt x="12017" y="90132"/>
                  <a:pt x="11969" y="90395"/>
                </a:cubicBezTo>
                <a:cubicBezTo>
                  <a:pt x="11922" y="90658"/>
                  <a:pt x="11875" y="91053"/>
                  <a:pt x="11852" y="91711"/>
                </a:cubicBezTo>
                <a:cubicBezTo>
                  <a:pt x="11805" y="92763"/>
                  <a:pt x="11805" y="92763"/>
                  <a:pt x="11805" y="92763"/>
                </a:cubicBezTo>
                <a:lnTo>
                  <a:pt x="12181" y="92763"/>
                </a:lnTo>
                <a:cubicBezTo>
                  <a:pt x="14156" y="92763"/>
                  <a:pt x="16014" y="91053"/>
                  <a:pt x="17190" y="86974"/>
                </a:cubicBezTo>
                <a:cubicBezTo>
                  <a:pt x="17378" y="87237"/>
                  <a:pt x="17519" y="87369"/>
                  <a:pt x="17707" y="87369"/>
                </a:cubicBezTo>
                <a:cubicBezTo>
                  <a:pt x="18389" y="87369"/>
                  <a:pt x="19095" y="85263"/>
                  <a:pt x="19542" y="83421"/>
                </a:cubicBezTo>
                <a:cubicBezTo>
                  <a:pt x="19683" y="82763"/>
                  <a:pt x="19730" y="82106"/>
                  <a:pt x="19730" y="81448"/>
                </a:cubicBezTo>
                <a:cubicBezTo>
                  <a:pt x="19730" y="81053"/>
                  <a:pt x="19730" y="80790"/>
                  <a:pt x="19730" y="80527"/>
                </a:cubicBezTo>
                <a:cubicBezTo>
                  <a:pt x="19706" y="79342"/>
                  <a:pt x="19706" y="79342"/>
                  <a:pt x="19706" y="79342"/>
                </a:cubicBezTo>
                <a:cubicBezTo>
                  <a:pt x="19071" y="82106"/>
                  <a:pt x="18530" y="84211"/>
                  <a:pt x="17895" y="84211"/>
                </a:cubicBezTo>
                <a:cubicBezTo>
                  <a:pt x="17778" y="84211"/>
                  <a:pt x="17684" y="84211"/>
                  <a:pt x="17613" y="84079"/>
                </a:cubicBezTo>
                <a:cubicBezTo>
                  <a:pt x="18248" y="78421"/>
                  <a:pt x="18836" y="73290"/>
                  <a:pt x="20223" y="69211"/>
                </a:cubicBezTo>
                <a:cubicBezTo>
                  <a:pt x="20082" y="68685"/>
                  <a:pt x="19871" y="67895"/>
                  <a:pt x="19753" y="67500"/>
                </a:cubicBezTo>
                <a:close/>
                <a:moveTo>
                  <a:pt x="4985" y="45263"/>
                </a:moveTo>
                <a:cubicBezTo>
                  <a:pt x="3433" y="45263"/>
                  <a:pt x="1552" y="48290"/>
                  <a:pt x="1552" y="52369"/>
                </a:cubicBezTo>
                <a:cubicBezTo>
                  <a:pt x="1552" y="53553"/>
                  <a:pt x="1670" y="54211"/>
                  <a:pt x="1670" y="55263"/>
                </a:cubicBezTo>
                <a:cubicBezTo>
                  <a:pt x="1670" y="56711"/>
                  <a:pt x="1552" y="57763"/>
                  <a:pt x="1552" y="59342"/>
                </a:cubicBezTo>
                <a:cubicBezTo>
                  <a:pt x="1552" y="60527"/>
                  <a:pt x="1670" y="61842"/>
                  <a:pt x="1811" y="63027"/>
                </a:cubicBezTo>
                <a:cubicBezTo>
                  <a:pt x="1952" y="64342"/>
                  <a:pt x="2116" y="65132"/>
                  <a:pt x="2116" y="66185"/>
                </a:cubicBezTo>
                <a:cubicBezTo>
                  <a:pt x="2116" y="66974"/>
                  <a:pt x="2022" y="67895"/>
                  <a:pt x="2022" y="69869"/>
                </a:cubicBezTo>
                <a:cubicBezTo>
                  <a:pt x="2022" y="73816"/>
                  <a:pt x="2446" y="76185"/>
                  <a:pt x="3222" y="80921"/>
                </a:cubicBezTo>
                <a:cubicBezTo>
                  <a:pt x="3386" y="81842"/>
                  <a:pt x="3386" y="81842"/>
                  <a:pt x="3386" y="81842"/>
                </a:cubicBezTo>
                <a:cubicBezTo>
                  <a:pt x="2728" y="83290"/>
                  <a:pt x="1505" y="86185"/>
                  <a:pt x="1223" y="86842"/>
                </a:cubicBezTo>
                <a:cubicBezTo>
                  <a:pt x="235" y="89211"/>
                  <a:pt x="0" y="91974"/>
                  <a:pt x="0" y="96448"/>
                </a:cubicBezTo>
                <a:cubicBezTo>
                  <a:pt x="0" y="98158"/>
                  <a:pt x="0" y="100000"/>
                  <a:pt x="24" y="101842"/>
                </a:cubicBezTo>
                <a:lnTo>
                  <a:pt x="212" y="101842"/>
                </a:lnTo>
                <a:cubicBezTo>
                  <a:pt x="611" y="101842"/>
                  <a:pt x="658" y="100527"/>
                  <a:pt x="658" y="99211"/>
                </a:cubicBezTo>
                <a:cubicBezTo>
                  <a:pt x="658" y="98290"/>
                  <a:pt x="635" y="97369"/>
                  <a:pt x="635" y="96316"/>
                </a:cubicBezTo>
                <a:cubicBezTo>
                  <a:pt x="658" y="93816"/>
                  <a:pt x="658" y="91711"/>
                  <a:pt x="1364" y="89869"/>
                </a:cubicBezTo>
                <a:cubicBezTo>
                  <a:pt x="1646" y="89211"/>
                  <a:pt x="3057" y="86053"/>
                  <a:pt x="4092" y="83553"/>
                </a:cubicBezTo>
                <a:cubicBezTo>
                  <a:pt x="4397" y="82895"/>
                  <a:pt x="4680" y="82237"/>
                  <a:pt x="4985" y="82237"/>
                </a:cubicBezTo>
                <a:cubicBezTo>
                  <a:pt x="5338" y="82237"/>
                  <a:pt x="5738" y="83027"/>
                  <a:pt x="6255" y="84737"/>
                </a:cubicBezTo>
                <a:cubicBezTo>
                  <a:pt x="6678" y="86185"/>
                  <a:pt x="7125" y="88027"/>
                  <a:pt x="7478" y="90263"/>
                </a:cubicBezTo>
                <a:cubicBezTo>
                  <a:pt x="7925" y="88421"/>
                  <a:pt x="7925" y="88421"/>
                  <a:pt x="7925" y="88421"/>
                </a:cubicBezTo>
                <a:cubicBezTo>
                  <a:pt x="7549" y="85790"/>
                  <a:pt x="7008" y="83553"/>
                  <a:pt x="6467" y="81842"/>
                </a:cubicBezTo>
                <a:cubicBezTo>
                  <a:pt x="5950" y="80000"/>
                  <a:pt x="5479" y="79079"/>
                  <a:pt x="5079" y="79079"/>
                </a:cubicBezTo>
                <a:cubicBezTo>
                  <a:pt x="4891" y="79079"/>
                  <a:pt x="4750" y="79211"/>
                  <a:pt x="4633" y="79342"/>
                </a:cubicBezTo>
                <a:cubicBezTo>
                  <a:pt x="4492" y="79606"/>
                  <a:pt x="4374" y="79869"/>
                  <a:pt x="4186" y="79869"/>
                </a:cubicBezTo>
                <a:cubicBezTo>
                  <a:pt x="3998" y="79869"/>
                  <a:pt x="3833" y="79606"/>
                  <a:pt x="3598" y="78027"/>
                </a:cubicBezTo>
                <a:cubicBezTo>
                  <a:pt x="3504" y="77500"/>
                  <a:pt x="2940" y="73816"/>
                  <a:pt x="2822" y="72763"/>
                </a:cubicBezTo>
                <a:cubicBezTo>
                  <a:pt x="2775" y="72237"/>
                  <a:pt x="2657" y="71316"/>
                  <a:pt x="2657" y="70132"/>
                </a:cubicBezTo>
                <a:cubicBezTo>
                  <a:pt x="2657" y="69606"/>
                  <a:pt x="2681" y="68948"/>
                  <a:pt x="2728" y="68421"/>
                </a:cubicBezTo>
                <a:cubicBezTo>
                  <a:pt x="3222" y="70658"/>
                  <a:pt x="3833" y="71842"/>
                  <a:pt x="4562" y="72369"/>
                </a:cubicBezTo>
                <a:cubicBezTo>
                  <a:pt x="4468" y="69606"/>
                  <a:pt x="4468" y="69606"/>
                  <a:pt x="4468" y="69606"/>
                </a:cubicBezTo>
                <a:cubicBezTo>
                  <a:pt x="3410" y="68027"/>
                  <a:pt x="2281" y="62895"/>
                  <a:pt x="2281" y="59474"/>
                </a:cubicBezTo>
                <a:cubicBezTo>
                  <a:pt x="2281" y="58816"/>
                  <a:pt x="2305" y="58290"/>
                  <a:pt x="2352" y="57632"/>
                </a:cubicBezTo>
                <a:cubicBezTo>
                  <a:pt x="2775" y="59737"/>
                  <a:pt x="3739" y="61974"/>
                  <a:pt x="4256" y="61974"/>
                </a:cubicBezTo>
                <a:cubicBezTo>
                  <a:pt x="4539" y="61974"/>
                  <a:pt x="4774" y="61448"/>
                  <a:pt x="4985" y="60921"/>
                </a:cubicBezTo>
                <a:cubicBezTo>
                  <a:pt x="5197" y="60527"/>
                  <a:pt x="5409" y="60000"/>
                  <a:pt x="5691" y="60000"/>
                </a:cubicBezTo>
                <a:cubicBezTo>
                  <a:pt x="6373" y="60000"/>
                  <a:pt x="7196" y="61842"/>
                  <a:pt x="7925" y="63553"/>
                </a:cubicBezTo>
                <a:cubicBezTo>
                  <a:pt x="7972" y="63685"/>
                  <a:pt x="8019" y="63685"/>
                  <a:pt x="8066" y="63685"/>
                </a:cubicBezTo>
                <a:cubicBezTo>
                  <a:pt x="8183" y="63685"/>
                  <a:pt x="8254" y="63421"/>
                  <a:pt x="8325" y="62763"/>
                </a:cubicBezTo>
                <a:cubicBezTo>
                  <a:pt x="8419" y="61842"/>
                  <a:pt x="8419" y="61842"/>
                  <a:pt x="8419" y="61842"/>
                </a:cubicBezTo>
                <a:cubicBezTo>
                  <a:pt x="7619" y="59211"/>
                  <a:pt x="6326" y="56448"/>
                  <a:pt x="5667" y="56448"/>
                </a:cubicBezTo>
                <a:cubicBezTo>
                  <a:pt x="5362" y="56448"/>
                  <a:pt x="5126" y="56842"/>
                  <a:pt x="4938" y="57369"/>
                </a:cubicBezTo>
                <a:cubicBezTo>
                  <a:pt x="4680" y="57895"/>
                  <a:pt x="4492" y="58421"/>
                  <a:pt x="4280" y="58421"/>
                </a:cubicBezTo>
                <a:cubicBezTo>
                  <a:pt x="3739" y="58421"/>
                  <a:pt x="2375" y="55527"/>
                  <a:pt x="2375" y="52632"/>
                </a:cubicBezTo>
                <a:cubicBezTo>
                  <a:pt x="2375" y="49211"/>
                  <a:pt x="4539" y="48027"/>
                  <a:pt x="4774" y="48027"/>
                </a:cubicBezTo>
                <a:lnTo>
                  <a:pt x="4985" y="45263"/>
                </a:lnTo>
                <a:close/>
                <a:moveTo>
                  <a:pt x="21587" y="73027"/>
                </a:moveTo>
                <a:cubicBezTo>
                  <a:pt x="20788" y="82369"/>
                  <a:pt x="19589" y="89079"/>
                  <a:pt x="18366" y="93027"/>
                </a:cubicBezTo>
                <a:cubicBezTo>
                  <a:pt x="17778" y="94869"/>
                  <a:pt x="17260" y="96053"/>
                  <a:pt x="16108" y="96053"/>
                </a:cubicBezTo>
                <a:lnTo>
                  <a:pt x="13663" y="96053"/>
                </a:lnTo>
                <a:cubicBezTo>
                  <a:pt x="12793" y="96053"/>
                  <a:pt x="12228" y="96711"/>
                  <a:pt x="11805" y="97369"/>
                </a:cubicBezTo>
                <a:cubicBezTo>
                  <a:pt x="11335" y="98027"/>
                  <a:pt x="11052" y="98685"/>
                  <a:pt x="10582" y="98685"/>
                </a:cubicBezTo>
                <a:cubicBezTo>
                  <a:pt x="9877" y="98685"/>
                  <a:pt x="9242" y="96711"/>
                  <a:pt x="8936" y="95000"/>
                </a:cubicBezTo>
                <a:cubicBezTo>
                  <a:pt x="9500" y="92369"/>
                  <a:pt x="9500" y="92369"/>
                  <a:pt x="9500" y="92369"/>
                </a:cubicBezTo>
                <a:cubicBezTo>
                  <a:pt x="9218" y="90263"/>
                  <a:pt x="9218" y="90263"/>
                  <a:pt x="9218" y="90263"/>
                </a:cubicBezTo>
                <a:cubicBezTo>
                  <a:pt x="9054" y="90921"/>
                  <a:pt x="6984" y="99474"/>
                  <a:pt x="6561" y="101316"/>
                </a:cubicBezTo>
                <a:cubicBezTo>
                  <a:pt x="6537" y="101185"/>
                  <a:pt x="6537" y="101185"/>
                  <a:pt x="6537" y="101185"/>
                </a:cubicBezTo>
                <a:cubicBezTo>
                  <a:pt x="6537" y="100658"/>
                  <a:pt x="6537" y="100132"/>
                  <a:pt x="6537" y="99606"/>
                </a:cubicBezTo>
                <a:cubicBezTo>
                  <a:pt x="6537" y="93158"/>
                  <a:pt x="6020" y="91579"/>
                  <a:pt x="5197" y="89737"/>
                </a:cubicBezTo>
                <a:cubicBezTo>
                  <a:pt x="4633" y="91579"/>
                  <a:pt x="4633" y="91579"/>
                  <a:pt x="4633" y="91579"/>
                </a:cubicBezTo>
                <a:cubicBezTo>
                  <a:pt x="5761" y="93685"/>
                  <a:pt x="6044" y="95263"/>
                  <a:pt x="6044" y="100000"/>
                </a:cubicBezTo>
                <a:cubicBezTo>
                  <a:pt x="6044" y="103685"/>
                  <a:pt x="5808" y="105132"/>
                  <a:pt x="5456" y="106316"/>
                </a:cubicBezTo>
                <a:cubicBezTo>
                  <a:pt x="5103" y="107500"/>
                  <a:pt x="4680" y="108027"/>
                  <a:pt x="4280" y="108027"/>
                </a:cubicBezTo>
                <a:cubicBezTo>
                  <a:pt x="4139" y="108027"/>
                  <a:pt x="4045" y="108158"/>
                  <a:pt x="3998" y="108421"/>
                </a:cubicBezTo>
                <a:cubicBezTo>
                  <a:pt x="3927" y="108816"/>
                  <a:pt x="3904" y="109342"/>
                  <a:pt x="3904" y="110132"/>
                </a:cubicBezTo>
                <a:cubicBezTo>
                  <a:pt x="3904" y="111185"/>
                  <a:pt x="3904" y="111185"/>
                  <a:pt x="3904" y="111185"/>
                </a:cubicBezTo>
                <a:lnTo>
                  <a:pt x="4021" y="111185"/>
                </a:lnTo>
                <a:cubicBezTo>
                  <a:pt x="4727" y="111185"/>
                  <a:pt x="5385" y="110527"/>
                  <a:pt x="6114" y="107369"/>
                </a:cubicBezTo>
                <a:cubicBezTo>
                  <a:pt x="8442" y="97106"/>
                  <a:pt x="8442" y="97106"/>
                  <a:pt x="8442" y="97106"/>
                </a:cubicBezTo>
                <a:cubicBezTo>
                  <a:pt x="8771" y="99342"/>
                  <a:pt x="9594" y="102237"/>
                  <a:pt x="10582" y="102237"/>
                </a:cubicBezTo>
                <a:cubicBezTo>
                  <a:pt x="11146" y="102237"/>
                  <a:pt x="11499" y="101448"/>
                  <a:pt x="12017" y="100790"/>
                </a:cubicBezTo>
                <a:cubicBezTo>
                  <a:pt x="12416" y="100132"/>
                  <a:pt x="12816" y="99737"/>
                  <a:pt x="13663" y="99737"/>
                </a:cubicBezTo>
                <a:lnTo>
                  <a:pt x="16132" y="99737"/>
                </a:lnTo>
                <a:cubicBezTo>
                  <a:pt x="17378" y="99737"/>
                  <a:pt x="17989" y="98158"/>
                  <a:pt x="18671" y="96053"/>
                </a:cubicBezTo>
                <a:cubicBezTo>
                  <a:pt x="20129" y="91448"/>
                  <a:pt x="21376" y="83685"/>
                  <a:pt x="22081" y="74869"/>
                </a:cubicBezTo>
                <a:cubicBezTo>
                  <a:pt x="21893" y="74211"/>
                  <a:pt x="21728" y="73553"/>
                  <a:pt x="21587" y="73027"/>
                </a:cubicBezTo>
                <a:close/>
                <a:moveTo>
                  <a:pt x="16649" y="0"/>
                </a:moveTo>
                <a:cubicBezTo>
                  <a:pt x="15473" y="0"/>
                  <a:pt x="14697" y="4211"/>
                  <a:pt x="14439" y="7895"/>
                </a:cubicBezTo>
                <a:cubicBezTo>
                  <a:pt x="14368" y="9079"/>
                  <a:pt x="14298" y="10263"/>
                  <a:pt x="14251" y="10790"/>
                </a:cubicBezTo>
                <a:cubicBezTo>
                  <a:pt x="14133" y="11842"/>
                  <a:pt x="13616" y="16842"/>
                  <a:pt x="13404" y="18816"/>
                </a:cubicBezTo>
                <a:lnTo>
                  <a:pt x="14368" y="18816"/>
                </a:lnTo>
                <a:cubicBezTo>
                  <a:pt x="13898" y="23816"/>
                  <a:pt x="13898" y="23816"/>
                  <a:pt x="13898" y="23816"/>
                </a:cubicBezTo>
                <a:cubicBezTo>
                  <a:pt x="14439" y="23158"/>
                  <a:pt x="14838" y="22632"/>
                  <a:pt x="15379" y="22632"/>
                </a:cubicBezTo>
                <a:cubicBezTo>
                  <a:pt x="15850" y="22632"/>
                  <a:pt x="16179" y="23290"/>
                  <a:pt x="16320" y="24869"/>
                </a:cubicBezTo>
                <a:cubicBezTo>
                  <a:pt x="16602" y="27895"/>
                  <a:pt x="16602" y="37237"/>
                  <a:pt x="17049" y="44211"/>
                </a:cubicBezTo>
                <a:cubicBezTo>
                  <a:pt x="17496" y="50790"/>
                  <a:pt x="18530" y="57106"/>
                  <a:pt x="19730" y="62106"/>
                </a:cubicBezTo>
                <a:lnTo>
                  <a:pt x="19777" y="62106"/>
                </a:lnTo>
                <a:cubicBezTo>
                  <a:pt x="19824" y="62106"/>
                  <a:pt x="19871" y="61974"/>
                  <a:pt x="19871" y="61711"/>
                </a:cubicBezTo>
                <a:cubicBezTo>
                  <a:pt x="19871" y="61448"/>
                  <a:pt x="19871" y="61448"/>
                  <a:pt x="19824" y="61185"/>
                </a:cubicBezTo>
                <a:cubicBezTo>
                  <a:pt x="18836" y="55658"/>
                  <a:pt x="18037" y="49606"/>
                  <a:pt x="17613" y="42895"/>
                </a:cubicBezTo>
                <a:cubicBezTo>
                  <a:pt x="17190" y="36316"/>
                  <a:pt x="17260" y="27237"/>
                  <a:pt x="16884" y="23027"/>
                </a:cubicBezTo>
                <a:cubicBezTo>
                  <a:pt x="16626" y="20395"/>
                  <a:pt x="16108" y="19606"/>
                  <a:pt x="15614" y="19606"/>
                </a:cubicBezTo>
                <a:cubicBezTo>
                  <a:pt x="15238" y="19606"/>
                  <a:pt x="14862" y="20132"/>
                  <a:pt x="14697" y="20263"/>
                </a:cubicBezTo>
                <a:cubicBezTo>
                  <a:pt x="15121" y="16316"/>
                  <a:pt x="15121" y="16316"/>
                  <a:pt x="15121" y="16316"/>
                </a:cubicBezTo>
                <a:lnTo>
                  <a:pt x="14415" y="16316"/>
                </a:lnTo>
                <a:cubicBezTo>
                  <a:pt x="14556" y="14737"/>
                  <a:pt x="14721" y="13421"/>
                  <a:pt x="14791" y="12632"/>
                </a:cubicBezTo>
                <a:cubicBezTo>
                  <a:pt x="14862" y="11842"/>
                  <a:pt x="14885" y="11053"/>
                  <a:pt x="14979" y="9737"/>
                </a:cubicBezTo>
                <a:cubicBezTo>
                  <a:pt x="15238" y="5921"/>
                  <a:pt x="15850" y="3421"/>
                  <a:pt x="16649" y="3421"/>
                </a:cubicBezTo>
                <a:cubicBezTo>
                  <a:pt x="17637" y="3421"/>
                  <a:pt x="18201" y="7106"/>
                  <a:pt x="18789" y="10658"/>
                </a:cubicBezTo>
                <a:cubicBezTo>
                  <a:pt x="19048" y="12237"/>
                  <a:pt x="19471" y="15658"/>
                  <a:pt x="19988" y="18290"/>
                </a:cubicBezTo>
                <a:cubicBezTo>
                  <a:pt x="20318" y="20000"/>
                  <a:pt x="20976" y="21974"/>
                  <a:pt x="21964" y="27763"/>
                </a:cubicBezTo>
                <a:cubicBezTo>
                  <a:pt x="22552" y="31185"/>
                  <a:pt x="23233" y="35527"/>
                  <a:pt x="23939" y="41316"/>
                </a:cubicBezTo>
                <a:cubicBezTo>
                  <a:pt x="26479" y="62106"/>
                  <a:pt x="28148" y="80527"/>
                  <a:pt x="29065" y="94737"/>
                </a:cubicBezTo>
                <a:cubicBezTo>
                  <a:pt x="29065" y="94869"/>
                  <a:pt x="29065" y="94869"/>
                  <a:pt x="29065" y="94869"/>
                </a:cubicBezTo>
                <a:cubicBezTo>
                  <a:pt x="26385" y="84737"/>
                  <a:pt x="24080" y="75132"/>
                  <a:pt x="22222" y="63290"/>
                </a:cubicBezTo>
                <a:cubicBezTo>
                  <a:pt x="20905" y="55000"/>
                  <a:pt x="19753" y="45263"/>
                  <a:pt x="18765" y="32895"/>
                </a:cubicBezTo>
                <a:cubicBezTo>
                  <a:pt x="18695" y="31974"/>
                  <a:pt x="18624" y="31316"/>
                  <a:pt x="18577" y="30527"/>
                </a:cubicBezTo>
                <a:cubicBezTo>
                  <a:pt x="18530" y="30132"/>
                  <a:pt x="18507" y="30000"/>
                  <a:pt x="18483" y="30000"/>
                </a:cubicBezTo>
                <a:cubicBezTo>
                  <a:pt x="18413" y="30000"/>
                  <a:pt x="18389" y="30263"/>
                  <a:pt x="18389" y="30527"/>
                </a:cubicBezTo>
                <a:cubicBezTo>
                  <a:pt x="18389" y="30921"/>
                  <a:pt x="18413" y="31579"/>
                  <a:pt x="18460" y="33027"/>
                </a:cubicBezTo>
                <a:cubicBezTo>
                  <a:pt x="19001" y="45790"/>
                  <a:pt x="20482" y="57369"/>
                  <a:pt x="22034" y="66842"/>
                </a:cubicBezTo>
                <a:cubicBezTo>
                  <a:pt x="23610" y="76448"/>
                  <a:pt x="25373" y="84606"/>
                  <a:pt x="26831" y="90527"/>
                </a:cubicBezTo>
                <a:cubicBezTo>
                  <a:pt x="27984" y="108685"/>
                  <a:pt x="27984" y="108685"/>
                  <a:pt x="27984" y="108685"/>
                </a:cubicBezTo>
                <a:cubicBezTo>
                  <a:pt x="28007" y="109211"/>
                  <a:pt x="28031" y="109606"/>
                  <a:pt x="28031" y="110000"/>
                </a:cubicBezTo>
                <a:cubicBezTo>
                  <a:pt x="28031" y="110395"/>
                  <a:pt x="28007" y="110658"/>
                  <a:pt x="27984" y="110790"/>
                </a:cubicBezTo>
                <a:cubicBezTo>
                  <a:pt x="27960" y="111053"/>
                  <a:pt x="27913" y="111053"/>
                  <a:pt x="27819" y="111053"/>
                </a:cubicBezTo>
                <a:lnTo>
                  <a:pt x="27466" y="111053"/>
                </a:lnTo>
                <a:cubicBezTo>
                  <a:pt x="27325" y="111053"/>
                  <a:pt x="27255" y="110921"/>
                  <a:pt x="27208" y="110790"/>
                </a:cubicBezTo>
                <a:cubicBezTo>
                  <a:pt x="27161" y="110527"/>
                  <a:pt x="27114" y="110132"/>
                  <a:pt x="27090" y="109737"/>
                </a:cubicBezTo>
                <a:cubicBezTo>
                  <a:pt x="26996" y="108027"/>
                  <a:pt x="26408" y="98421"/>
                  <a:pt x="26290" y="96579"/>
                </a:cubicBezTo>
                <a:cubicBezTo>
                  <a:pt x="26267" y="96185"/>
                  <a:pt x="26220" y="96053"/>
                  <a:pt x="26173" y="96053"/>
                </a:cubicBezTo>
                <a:cubicBezTo>
                  <a:pt x="26126" y="96053"/>
                  <a:pt x="26102" y="96316"/>
                  <a:pt x="26102" y="96579"/>
                </a:cubicBezTo>
                <a:cubicBezTo>
                  <a:pt x="26102" y="96842"/>
                  <a:pt x="26102" y="97106"/>
                  <a:pt x="26126" y="97895"/>
                </a:cubicBezTo>
                <a:cubicBezTo>
                  <a:pt x="26290" y="102237"/>
                  <a:pt x="26455" y="107106"/>
                  <a:pt x="26549" y="108948"/>
                </a:cubicBezTo>
                <a:cubicBezTo>
                  <a:pt x="26573" y="109869"/>
                  <a:pt x="26620" y="110658"/>
                  <a:pt x="26620" y="111185"/>
                </a:cubicBezTo>
                <a:cubicBezTo>
                  <a:pt x="26620" y="111711"/>
                  <a:pt x="26596" y="111974"/>
                  <a:pt x="26502" y="112500"/>
                </a:cubicBezTo>
                <a:cubicBezTo>
                  <a:pt x="26149" y="114474"/>
                  <a:pt x="26149" y="114474"/>
                  <a:pt x="26149" y="114474"/>
                </a:cubicBezTo>
                <a:cubicBezTo>
                  <a:pt x="26079" y="115000"/>
                  <a:pt x="26032" y="115000"/>
                  <a:pt x="25961" y="115000"/>
                </a:cubicBezTo>
                <a:cubicBezTo>
                  <a:pt x="25867" y="115000"/>
                  <a:pt x="25797" y="114737"/>
                  <a:pt x="25773" y="113948"/>
                </a:cubicBezTo>
                <a:cubicBezTo>
                  <a:pt x="25373" y="103421"/>
                  <a:pt x="24762" y="90527"/>
                  <a:pt x="24621" y="86974"/>
                </a:cubicBezTo>
                <a:cubicBezTo>
                  <a:pt x="24574" y="86185"/>
                  <a:pt x="24550" y="85658"/>
                  <a:pt x="24456" y="85658"/>
                </a:cubicBezTo>
                <a:cubicBezTo>
                  <a:pt x="24386" y="85658"/>
                  <a:pt x="24362" y="86053"/>
                  <a:pt x="24362" y="86316"/>
                </a:cubicBezTo>
                <a:cubicBezTo>
                  <a:pt x="24362" y="86579"/>
                  <a:pt x="24362" y="86974"/>
                  <a:pt x="24386" y="87106"/>
                </a:cubicBezTo>
                <a:cubicBezTo>
                  <a:pt x="24480" y="90921"/>
                  <a:pt x="24856" y="104342"/>
                  <a:pt x="25279" y="116711"/>
                </a:cubicBezTo>
                <a:cubicBezTo>
                  <a:pt x="25350" y="118816"/>
                  <a:pt x="25491" y="120000"/>
                  <a:pt x="25820" y="120000"/>
                </a:cubicBezTo>
                <a:cubicBezTo>
                  <a:pt x="25961" y="120000"/>
                  <a:pt x="26102" y="119737"/>
                  <a:pt x="26243" y="118948"/>
                </a:cubicBezTo>
                <a:cubicBezTo>
                  <a:pt x="26455" y="117763"/>
                  <a:pt x="26502" y="117500"/>
                  <a:pt x="26761" y="116053"/>
                </a:cubicBezTo>
                <a:cubicBezTo>
                  <a:pt x="26949" y="115000"/>
                  <a:pt x="27090" y="114606"/>
                  <a:pt x="27396" y="114606"/>
                </a:cubicBezTo>
                <a:lnTo>
                  <a:pt x="28172" y="114606"/>
                </a:lnTo>
                <a:cubicBezTo>
                  <a:pt x="28360" y="114606"/>
                  <a:pt x="28454" y="114342"/>
                  <a:pt x="28548" y="113948"/>
                </a:cubicBezTo>
                <a:cubicBezTo>
                  <a:pt x="28642" y="113421"/>
                  <a:pt x="28689" y="112763"/>
                  <a:pt x="28689" y="111974"/>
                </a:cubicBezTo>
                <a:cubicBezTo>
                  <a:pt x="28689" y="111053"/>
                  <a:pt x="28642" y="110263"/>
                  <a:pt x="28595" y="109342"/>
                </a:cubicBezTo>
                <a:cubicBezTo>
                  <a:pt x="28383" y="106448"/>
                  <a:pt x="27748" y="96185"/>
                  <a:pt x="27560" y="93421"/>
                </a:cubicBezTo>
                <a:cubicBezTo>
                  <a:pt x="27560" y="93290"/>
                  <a:pt x="27560" y="93290"/>
                  <a:pt x="27560" y="93290"/>
                </a:cubicBezTo>
                <a:cubicBezTo>
                  <a:pt x="28219" y="96053"/>
                  <a:pt x="29183" y="99737"/>
                  <a:pt x="29606" y="99737"/>
                </a:cubicBezTo>
                <a:cubicBezTo>
                  <a:pt x="29747" y="99737"/>
                  <a:pt x="29818" y="99342"/>
                  <a:pt x="29818" y="98158"/>
                </a:cubicBezTo>
                <a:cubicBezTo>
                  <a:pt x="29818" y="92763"/>
                  <a:pt x="28195" y="70527"/>
                  <a:pt x="24527" y="39869"/>
                </a:cubicBezTo>
                <a:cubicBezTo>
                  <a:pt x="22575" y="23553"/>
                  <a:pt x="20858" y="18027"/>
                  <a:pt x="20365" y="15395"/>
                </a:cubicBezTo>
                <a:cubicBezTo>
                  <a:pt x="19847" y="12632"/>
                  <a:pt x="19424" y="9342"/>
                  <a:pt x="19189" y="7763"/>
                </a:cubicBezTo>
                <a:cubicBezTo>
                  <a:pt x="18601" y="4342"/>
                  <a:pt x="17872" y="0"/>
                  <a:pt x="16649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8" name="Google Shape;338;p52"/>
          <p:cNvSpPr txBox="1"/>
          <p:nvPr>
            <p:ph type="ctrTitle"/>
          </p:nvPr>
        </p:nvSpPr>
        <p:spPr>
          <a:xfrm>
            <a:off x="1004401" y="2860289"/>
            <a:ext cx="9766361" cy="2024012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algn="l">
              <a:lnSpc>
                <a:spcPct val="83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Arial"/>
              <a:buNone/>
              <a:defRPr sz="48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39" name="Google Shape;339;p52"/>
          <p:cNvSpPr txBox="1"/>
          <p:nvPr>
            <p:ph idx="2" type="body"/>
          </p:nvPr>
        </p:nvSpPr>
        <p:spPr>
          <a:xfrm>
            <a:off x="1004400" y="5035502"/>
            <a:ext cx="5670000" cy="367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1pPr>
            <a:lvl2pPr indent="-342900" lvl="1" marL="91440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2"/>
              </a:buClr>
              <a:buSzPts val="1800"/>
              <a:buChar char="​"/>
              <a:defRPr/>
            </a:lvl4pPr>
            <a:lvl5pPr indent="-342900" lvl="4" marL="228600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2"/>
              </a:buClr>
              <a:buSzPts val="1800"/>
              <a:buChar char="​"/>
              <a:defRPr/>
            </a:lvl5pPr>
            <a:lvl6pPr indent="-342900" lvl="5" marL="274320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2"/>
              </a:buClr>
              <a:buSzPts val="1800"/>
              <a:buChar char="​"/>
              <a:defRPr/>
            </a:lvl7pPr>
            <a:lvl8pPr indent="-342900" lvl="7" marL="365760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2"/>
              </a:buClr>
              <a:buSzPts val="1800"/>
              <a:buChar char="​"/>
              <a:defRPr/>
            </a:lvl8pPr>
            <a:lvl9pPr indent="-342900" lvl="8" marL="411480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2"/>
              </a:buClr>
              <a:buSzPts val="1800"/>
              <a:buChar char="​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Internal Report Title and Content" showMasterSp="0">
  <p:cSld name="Internal Report Title and Content">
    <p:spTree>
      <p:nvGrpSpPr>
        <p:cNvPr id="340" name="Shape 3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1" name="Google Shape;341;p53"/>
          <p:cNvSpPr txBox="1"/>
          <p:nvPr>
            <p:ph type="title"/>
          </p:nvPr>
        </p:nvSpPr>
        <p:spPr>
          <a:xfrm>
            <a:off x="645548" y="648000"/>
            <a:ext cx="16991999" cy="172640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83000"/>
              </a:lnSpc>
              <a:spcBef>
                <a:spcPts val="0"/>
              </a:spcBef>
              <a:spcAft>
                <a:spcPts val="0"/>
              </a:spcAft>
              <a:buClr>
                <a:srgbClr val="0067A0"/>
              </a:buClr>
              <a:buSzPts val="3900"/>
              <a:buFont typeface="Arial"/>
              <a:buNone/>
              <a:defRPr sz="39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42" name="Google Shape;342;p53"/>
          <p:cNvSpPr txBox="1"/>
          <p:nvPr>
            <p:ph idx="1" type="body"/>
          </p:nvPr>
        </p:nvSpPr>
        <p:spPr>
          <a:xfrm>
            <a:off x="648000" y="2570400"/>
            <a:ext cx="16993800" cy="7068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400050" lvl="0" marL="4572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7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2"/>
              </a:buClr>
              <a:buSzPts val="1800"/>
              <a:buChar char="​"/>
              <a:defRPr/>
            </a:lvl4pPr>
            <a:lvl5pPr indent="-342900" lvl="4" marL="228600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2"/>
              </a:buClr>
              <a:buSzPts val="1800"/>
              <a:buChar char="​"/>
              <a:defRPr/>
            </a:lvl5pPr>
            <a:lvl6pPr indent="-342900" lvl="5" marL="274320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2"/>
              </a:buClr>
              <a:buSzPts val="1800"/>
              <a:buChar char="​"/>
              <a:defRPr/>
            </a:lvl7pPr>
            <a:lvl8pPr indent="-342900" lvl="7" marL="365760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2"/>
              </a:buClr>
              <a:buSzPts val="1800"/>
              <a:buChar char="​"/>
              <a:defRPr/>
            </a:lvl8pPr>
            <a:lvl9pPr indent="-342900" lvl="8" marL="411480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2"/>
              </a:buClr>
              <a:buSzPts val="1800"/>
              <a:buChar char="​"/>
              <a:defRPr/>
            </a:lvl9pPr>
          </a:lstStyle>
          <a:p/>
        </p:txBody>
      </p:sp>
      <p:sp>
        <p:nvSpPr>
          <p:cNvPr id="343" name="Google Shape;343;p53"/>
          <p:cNvSpPr/>
          <p:nvPr/>
        </p:nvSpPr>
        <p:spPr>
          <a:xfrm>
            <a:off x="16823532" y="1117998"/>
            <a:ext cx="818268" cy="28575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54000" lIns="108000" spcFirstLastPara="1" rIns="108000" wrap="square" tIns="540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0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344" name="Google Shape;344;p53"/>
          <p:cNvGrpSpPr/>
          <p:nvPr/>
        </p:nvGrpSpPr>
        <p:grpSpPr>
          <a:xfrm>
            <a:off x="-4872259" y="3286126"/>
            <a:ext cx="3971429" cy="1271429"/>
            <a:chOff x="-3248173" y="2190750"/>
            <a:chExt cx="2647619" cy="847619"/>
          </a:xfrm>
        </p:grpSpPr>
        <p:pic>
          <p:nvPicPr>
            <p:cNvPr id="345" name="Google Shape;345;p53"/>
            <p:cNvPicPr preferRelativeResize="0"/>
            <p:nvPr/>
          </p:nvPicPr>
          <p:blipFill rotWithShape="1">
            <a:blip r:embed="rId2">
              <a:alphaModFix/>
            </a:blip>
            <a:srcRect b="0" l="0" r="0" t="0"/>
            <a:stretch/>
          </p:blipFill>
          <p:spPr>
            <a:xfrm>
              <a:off x="-3248173" y="2190750"/>
              <a:ext cx="2647619" cy="847619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46" name="Google Shape;346;p53"/>
            <p:cNvSpPr/>
            <p:nvPr/>
          </p:nvSpPr>
          <p:spPr>
            <a:xfrm>
              <a:off x="-3248173" y="2190750"/>
              <a:ext cx="1956701" cy="322075"/>
            </a:xfrm>
            <a:prstGeom prst="rect">
              <a:avLst/>
            </a:prstGeom>
            <a:noFill/>
            <a:ln cap="flat" cmpd="sng" w="38100">
              <a:solidFill>
                <a:schemeClr val="accent5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108000" lIns="108000" spcFirstLastPara="1" rIns="108000" wrap="square" tIns="10800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3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47" name="Google Shape;347;p53"/>
          <p:cNvSpPr/>
          <p:nvPr/>
        </p:nvSpPr>
        <p:spPr>
          <a:xfrm>
            <a:off x="-4872260" y="0"/>
            <a:ext cx="4438650" cy="2764971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162000" lIns="162000" spcFirstLastPara="1" rIns="162000" wrap="square" tIns="1620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To highlight certain parts of the text please go to the ribbon and choose…</a:t>
            </a:r>
            <a:endParaRPr/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Nestlé Brush</a:t>
            </a:r>
            <a:endParaRPr/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EXAMPLE OF </a:t>
            </a:r>
            <a:br>
              <a:rPr lang="ru-RU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ru-RU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HIGHLIGHTED TEXT</a:t>
            </a:r>
            <a:endParaRPr/>
          </a:p>
        </p:txBody>
      </p:sp>
      <p:pic>
        <p:nvPicPr>
          <p:cNvPr id="348" name="Google Shape;348;p5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5342731" y="9678203"/>
            <a:ext cx="2462400" cy="441606"/>
          </a:xfrm>
          <a:prstGeom prst="rect">
            <a:avLst/>
          </a:prstGeom>
          <a:noFill/>
          <a:ln>
            <a:noFill/>
          </a:ln>
        </p:spPr>
      </p:pic>
      <p:sp>
        <p:nvSpPr>
          <p:cNvPr id="349" name="Google Shape;349;p53"/>
          <p:cNvSpPr txBox="1"/>
          <p:nvPr>
            <p:ph idx="10" type="dt"/>
          </p:nvPr>
        </p:nvSpPr>
        <p:spPr>
          <a:xfrm>
            <a:off x="1333800" y="9860400"/>
            <a:ext cx="1836000" cy="2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0" name="Google Shape;350;p53"/>
          <p:cNvSpPr txBox="1"/>
          <p:nvPr>
            <p:ph idx="11" type="ftr"/>
          </p:nvPr>
        </p:nvSpPr>
        <p:spPr>
          <a:xfrm>
            <a:off x="3272400" y="9860400"/>
            <a:ext cx="3871800" cy="2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1" name="Google Shape;351;p53"/>
          <p:cNvSpPr txBox="1"/>
          <p:nvPr>
            <p:ph idx="12" type="sldNum"/>
          </p:nvPr>
        </p:nvSpPr>
        <p:spPr>
          <a:xfrm>
            <a:off x="648000" y="9860400"/>
            <a:ext cx="453600" cy="2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0" lvl="0" marL="0" algn="l">
              <a:spcBef>
                <a:spcPts val="0"/>
              </a:spcBef>
              <a:buNone/>
              <a:defRPr/>
            </a:lvl1pPr>
            <a:lvl2pPr indent="0" lvl="1" marL="0" algn="l">
              <a:spcBef>
                <a:spcPts val="0"/>
              </a:spcBef>
              <a:buNone/>
              <a:defRPr/>
            </a:lvl2pPr>
            <a:lvl3pPr indent="0" lvl="2" marL="0" algn="l">
              <a:spcBef>
                <a:spcPts val="0"/>
              </a:spcBef>
              <a:buNone/>
              <a:defRPr/>
            </a:lvl3pPr>
            <a:lvl4pPr indent="0" lvl="3" marL="0" algn="l">
              <a:spcBef>
                <a:spcPts val="0"/>
              </a:spcBef>
              <a:buNone/>
              <a:defRPr/>
            </a:lvl4pPr>
            <a:lvl5pPr indent="0" lvl="4" marL="0" algn="l">
              <a:spcBef>
                <a:spcPts val="0"/>
              </a:spcBef>
              <a:buNone/>
              <a:defRPr/>
            </a:lvl5pPr>
            <a:lvl6pPr indent="0" lvl="5" marL="0" algn="l">
              <a:spcBef>
                <a:spcPts val="0"/>
              </a:spcBef>
              <a:buNone/>
              <a:defRPr/>
            </a:lvl6pPr>
            <a:lvl7pPr indent="0" lvl="6" marL="0" algn="l">
              <a:spcBef>
                <a:spcPts val="0"/>
              </a:spcBef>
              <a:buNone/>
              <a:defRPr/>
            </a:lvl7pPr>
            <a:lvl8pPr indent="0" lvl="7" marL="0" algn="l">
              <a:spcBef>
                <a:spcPts val="0"/>
              </a:spcBef>
              <a:buNone/>
              <a:defRPr/>
            </a:lvl8pPr>
            <a:lvl9pPr indent="0" lvl="8" marL="0" algn="l">
              <a:spcBef>
                <a:spcPts val="0"/>
              </a:spcBef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3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17"/>
          <p:cNvSpPr txBox="1"/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 b="1" sz="4000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3" name="Google Shape;33;p17"/>
          <p:cNvSpPr txBox="1"/>
          <p:nvPr>
            <p:ph idx="1" type="body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indent="-228600" lvl="1" marL="914400" algn="l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indent="-228600" lvl="2" marL="1371600" algn="l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indent="-228600" lvl="3" marL="18288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indent="-228600" lvl="4" marL="22860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indent="-228600" lvl="5" marL="27432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indent="-228600" lvl="6" marL="32004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indent="-228600" lvl="7" marL="3657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indent="-228600" lvl="8" marL="41148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34" name="Google Shape;34;p17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17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6" name="Google Shape;36;p17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Internal Report Two Content" showMasterSp="0">
  <p:cSld name="Internal Report Two Content">
    <p:spTree>
      <p:nvGrpSpPr>
        <p:cNvPr id="352" name="Shape 3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3" name="Google Shape;353;p54"/>
          <p:cNvSpPr txBox="1"/>
          <p:nvPr>
            <p:ph type="title"/>
          </p:nvPr>
        </p:nvSpPr>
        <p:spPr>
          <a:xfrm>
            <a:off x="645548" y="648000"/>
            <a:ext cx="16991999" cy="172640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83000"/>
              </a:lnSpc>
              <a:spcBef>
                <a:spcPts val="0"/>
              </a:spcBef>
              <a:spcAft>
                <a:spcPts val="0"/>
              </a:spcAft>
              <a:buClr>
                <a:srgbClr val="0067A0"/>
              </a:buClr>
              <a:buSzPts val="3900"/>
              <a:buFont typeface="Arial"/>
              <a:buNone/>
              <a:defRPr sz="39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4" name="Google Shape;354;p54"/>
          <p:cNvSpPr txBox="1"/>
          <p:nvPr>
            <p:ph idx="1" type="body"/>
          </p:nvPr>
        </p:nvSpPr>
        <p:spPr>
          <a:xfrm>
            <a:off x="648000" y="2570400"/>
            <a:ext cx="7873200" cy="7068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400050" lvl="0" marL="4572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7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2"/>
              </a:buClr>
              <a:buSzPts val="1800"/>
              <a:buChar char="​"/>
              <a:defRPr/>
            </a:lvl4pPr>
            <a:lvl5pPr indent="-342900" lvl="4" marL="228600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2"/>
              </a:buClr>
              <a:buSzPts val="1800"/>
              <a:buChar char="​"/>
              <a:defRPr/>
            </a:lvl5pPr>
            <a:lvl6pPr indent="-342900" lvl="5" marL="274320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2"/>
              </a:buClr>
              <a:buSzPts val="1800"/>
              <a:buChar char="​"/>
              <a:defRPr/>
            </a:lvl7pPr>
            <a:lvl8pPr indent="-342900" lvl="7" marL="365760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2"/>
              </a:buClr>
              <a:buSzPts val="1800"/>
              <a:buChar char="​"/>
              <a:defRPr/>
            </a:lvl8pPr>
            <a:lvl9pPr indent="-342900" lvl="8" marL="411480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2"/>
              </a:buClr>
              <a:buSzPts val="1800"/>
              <a:buChar char="​"/>
              <a:defRPr/>
            </a:lvl9pPr>
          </a:lstStyle>
          <a:p/>
        </p:txBody>
      </p:sp>
      <p:sp>
        <p:nvSpPr>
          <p:cNvPr id="355" name="Google Shape;355;p54"/>
          <p:cNvSpPr txBox="1"/>
          <p:nvPr>
            <p:ph idx="2" type="body"/>
          </p:nvPr>
        </p:nvSpPr>
        <p:spPr>
          <a:xfrm>
            <a:off x="9766800" y="2570400"/>
            <a:ext cx="7873200" cy="7068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400050" lvl="0" marL="4572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7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2"/>
              </a:buClr>
              <a:buSzPts val="1800"/>
              <a:buChar char="​"/>
              <a:defRPr/>
            </a:lvl4pPr>
            <a:lvl5pPr indent="-342900" lvl="4" marL="228600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2"/>
              </a:buClr>
              <a:buSzPts val="1800"/>
              <a:buChar char="​"/>
              <a:defRPr/>
            </a:lvl5pPr>
            <a:lvl6pPr indent="-342900" lvl="5" marL="274320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2"/>
              </a:buClr>
              <a:buSzPts val="1800"/>
              <a:buChar char="​"/>
              <a:defRPr/>
            </a:lvl7pPr>
            <a:lvl8pPr indent="-342900" lvl="7" marL="365760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2"/>
              </a:buClr>
              <a:buSzPts val="1800"/>
              <a:buChar char="​"/>
              <a:defRPr/>
            </a:lvl8pPr>
            <a:lvl9pPr indent="-342900" lvl="8" marL="411480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2"/>
              </a:buClr>
              <a:buSzPts val="1800"/>
              <a:buChar char="​"/>
              <a:defRPr/>
            </a:lvl9pPr>
          </a:lstStyle>
          <a:p/>
        </p:txBody>
      </p:sp>
      <p:sp>
        <p:nvSpPr>
          <p:cNvPr id="356" name="Google Shape;356;p54"/>
          <p:cNvSpPr/>
          <p:nvPr/>
        </p:nvSpPr>
        <p:spPr>
          <a:xfrm>
            <a:off x="16823532" y="1117998"/>
            <a:ext cx="818268" cy="28575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54000" lIns="108000" spcFirstLastPara="1" rIns="108000" wrap="square" tIns="540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0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357" name="Google Shape;357;p54"/>
          <p:cNvGrpSpPr/>
          <p:nvPr/>
        </p:nvGrpSpPr>
        <p:grpSpPr>
          <a:xfrm>
            <a:off x="-4872259" y="3286126"/>
            <a:ext cx="3971429" cy="1271429"/>
            <a:chOff x="-3248173" y="2190750"/>
            <a:chExt cx="2647619" cy="847619"/>
          </a:xfrm>
        </p:grpSpPr>
        <p:pic>
          <p:nvPicPr>
            <p:cNvPr id="358" name="Google Shape;358;p54"/>
            <p:cNvPicPr preferRelativeResize="0"/>
            <p:nvPr/>
          </p:nvPicPr>
          <p:blipFill rotWithShape="1">
            <a:blip r:embed="rId2">
              <a:alphaModFix/>
            </a:blip>
            <a:srcRect b="0" l="0" r="0" t="0"/>
            <a:stretch/>
          </p:blipFill>
          <p:spPr>
            <a:xfrm>
              <a:off x="-3248173" y="2190750"/>
              <a:ext cx="2647619" cy="847619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59" name="Google Shape;359;p54"/>
            <p:cNvSpPr/>
            <p:nvPr/>
          </p:nvSpPr>
          <p:spPr>
            <a:xfrm>
              <a:off x="-3248173" y="2190750"/>
              <a:ext cx="1956701" cy="322075"/>
            </a:xfrm>
            <a:prstGeom prst="rect">
              <a:avLst/>
            </a:prstGeom>
            <a:noFill/>
            <a:ln cap="flat" cmpd="sng" w="38100">
              <a:solidFill>
                <a:schemeClr val="accent5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108000" lIns="108000" spcFirstLastPara="1" rIns="108000" wrap="square" tIns="10800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3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60" name="Google Shape;360;p54"/>
          <p:cNvSpPr/>
          <p:nvPr/>
        </p:nvSpPr>
        <p:spPr>
          <a:xfrm>
            <a:off x="-4872260" y="0"/>
            <a:ext cx="4438650" cy="2764971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162000" lIns="162000" spcFirstLastPara="1" rIns="162000" wrap="square" tIns="1620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To highlight certain parts of the text please go to the ribbon and choose…</a:t>
            </a:r>
            <a:endParaRPr/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Nestlé Brush</a:t>
            </a:r>
            <a:endParaRPr/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EXAMPLE OF </a:t>
            </a:r>
            <a:br>
              <a:rPr lang="ru-RU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ru-RU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HIGHLIGHTED TEXT</a:t>
            </a:r>
            <a:endParaRPr/>
          </a:p>
        </p:txBody>
      </p:sp>
      <p:pic>
        <p:nvPicPr>
          <p:cNvPr id="361" name="Google Shape;361;p5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5342731" y="9678203"/>
            <a:ext cx="2462400" cy="441606"/>
          </a:xfrm>
          <a:prstGeom prst="rect">
            <a:avLst/>
          </a:prstGeom>
          <a:noFill/>
          <a:ln>
            <a:noFill/>
          </a:ln>
        </p:spPr>
      </p:pic>
      <p:sp>
        <p:nvSpPr>
          <p:cNvPr id="362" name="Google Shape;362;p54"/>
          <p:cNvSpPr txBox="1"/>
          <p:nvPr>
            <p:ph idx="10" type="dt"/>
          </p:nvPr>
        </p:nvSpPr>
        <p:spPr>
          <a:xfrm>
            <a:off x="1333800" y="9860400"/>
            <a:ext cx="1836000" cy="2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63" name="Google Shape;363;p54"/>
          <p:cNvSpPr txBox="1"/>
          <p:nvPr>
            <p:ph idx="11" type="ftr"/>
          </p:nvPr>
        </p:nvSpPr>
        <p:spPr>
          <a:xfrm>
            <a:off x="3272400" y="9860400"/>
            <a:ext cx="3871800" cy="2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64" name="Google Shape;364;p54"/>
          <p:cNvSpPr txBox="1"/>
          <p:nvPr>
            <p:ph idx="12" type="sldNum"/>
          </p:nvPr>
        </p:nvSpPr>
        <p:spPr>
          <a:xfrm>
            <a:off x="648000" y="9860400"/>
            <a:ext cx="453600" cy="2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0" lvl="0" marL="0" algn="l">
              <a:spcBef>
                <a:spcPts val="0"/>
              </a:spcBef>
              <a:buNone/>
              <a:defRPr/>
            </a:lvl1pPr>
            <a:lvl2pPr indent="0" lvl="1" marL="0" algn="l">
              <a:spcBef>
                <a:spcPts val="0"/>
              </a:spcBef>
              <a:buNone/>
              <a:defRPr/>
            </a:lvl2pPr>
            <a:lvl3pPr indent="0" lvl="2" marL="0" algn="l">
              <a:spcBef>
                <a:spcPts val="0"/>
              </a:spcBef>
              <a:buNone/>
              <a:defRPr/>
            </a:lvl3pPr>
            <a:lvl4pPr indent="0" lvl="3" marL="0" algn="l">
              <a:spcBef>
                <a:spcPts val="0"/>
              </a:spcBef>
              <a:buNone/>
              <a:defRPr/>
            </a:lvl4pPr>
            <a:lvl5pPr indent="0" lvl="4" marL="0" algn="l">
              <a:spcBef>
                <a:spcPts val="0"/>
              </a:spcBef>
              <a:buNone/>
              <a:defRPr/>
            </a:lvl5pPr>
            <a:lvl6pPr indent="0" lvl="5" marL="0" algn="l">
              <a:spcBef>
                <a:spcPts val="0"/>
              </a:spcBef>
              <a:buNone/>
              <a:defRPr/>
            </a:lvl6pPr>
            <a:lvl7pPr indent="0" lvl="6" marL="0" algn="l">
              <a:spcBef>
                <a:spcPts val="0"/>
              </a:spcBef>
              <a:buNone/>
              <a:defRPr/>
            </a:lvl7pPr>
            <a:lvl8pPr indent="0" lvl="7" marL="0" algn="l">
              <a:spcBef>
                <a:spcPts val="0"/>
              </a:spcBef>
              <a:buNone/>
              <a:defRPr/>
            </a:lvl8pPr>
            <a:lvl9pPr indent="0" lvl="8" marL="0" algn="l">
              <a:spcBef>
                <a:spcPts val="0"/>
              </a:spcBef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Internal End" showMasterSp="0">
  <p:cSld name="Internal End">
    <p:bg>
      <p:bgPr>
        <a:solidFill>
          <a:srgbClr val="1C9CC8"/>
        </a:solidFill>
      </p:bgPr>
    </p:bg>
    <p:spTree>
      <p:nvGrpSpPr>
        <p:cNvPr id="365" name="Shape 3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6" name="Google Shape;366;p55"/>
          <p:cNvSpPr txBox="1"/>
          <p:nvPr>
            <p:ph idx="10" type="dt"/>
          </p:nvPr>
        </p:nvSpPr>
        <p:spPr>
          <a:xfrm>
            <a:off x="0" y="10314000"/>
            <a:ext cx="0" cy="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5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67" name="Google Shape;367;p55"/>
          <p:cNvSpPr txBox="1"/>
          <p:nvPr>
            <p:ph idx="11" type="ftr"/>
          </p:nvPr>
        </p:nvSpPr>
        <p:spPr>
          <a:xfrm>
            <a:off x="0" y="10314000"/>
            <a:ext cx="0" cy="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5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68" name="Google Shape;368;p55"/>
          <p:cNvSpPr txBox="1"/>
          <p:nvPr>
            <p:ph idx="12" type="sldNum"/>
          </p:nvPr>
        </p:nvSpPr>
        <p:spPr>
          <a:xfrm>
            <a:off x="0" y="10314000"/>
            <a:ext cx="0" cy="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0" lvl="0" marL="0" algn="l">
              <a:spcBef>
                <a:spcPts val="0"/>
              </a:spcBef>
              <a:buNone/>
              <a:defRPr b="0" i="0" sz="150">
                <a:latin typeface="Arial"/>
                <a:ea typeface="Arial"/>
                <a:cs typeface="Arial"/>
                <a:sym typeface="Arial"/>
              </a:defRPr>
            </a:lvl1pPr>
            <a:lvl2pPr indent="0" lvl="1" marL="0" algn="l">
              <a:spcBef>
                <a:spcPts val="0"/>
              </a:spcBef>
              <a:buNone/>
              <a:defRPr b="0" i="0" sz="150">
                <a:latin typeface="Arial"/>
                <a:ea typeface="Arial"/>
                <a:cs typeface="Arial"/>
                <a:sym typeface="Arial"/>
              </a:defRPr>
            </a:lvl2pPr>
            <a:lvl3pPr indent="0" lvl="2" marL="0" algn="l">
              <a:spcBef>
                <a:spcPts val="0"/>
              </a:spcBef>
              <a:buNone/>
              <a:defRPr b="0" i="0" sz="150">
                <a:latin typeface="Arial"/>
                <a:ea typeface="Arial"/>
                <a:cs typeface="Arial"/>
                <a:sym typeface="Arial"/>
              </a:defRPr>
            </a:lvl3pPr>
            <a:lvl4pPr indent="0" lvl="3" marL="0" algn="l">
              <a:spcBef>
                <a:spcPts val="0"/>
              </a:spcBef>
              <a:buNone/>
              <a:defRPr b="0" i="0" sz="150">
                <a:latin typeface="Arial"/>
                <a:ea typeface="Arial"/>
                <a:cs typeface="Arial"/>
                <a:sym typeface="Arial"/>
              </a:defRPr>
            </a:lvl4pPr>
            <a:lvl5pPr indent="0" lvl="4" marL="0" algn="l">
              <a:spcBef>
                <a:spcPts val="0"/>
              </a:spcBef>
              <a:buNone/>
              <a:defRPr b="0" i="0" sz="150">
                <a:latin typeface="Arial"/>
                <a:ea typeface="Arial"/>
                <a:cs typeface="Arial"/>
                <a:sym typeface="Arial"/>
              </a:defRPr>
            </a:lvl5pPr>
            <a:lvl6pPr indent="0" lvl="5" marL="0" algn="l">
              <a:spcBef>
                <a:spcPts val="0"/>
              </a:spcBef>
              <a:buNone/>
              <a:defRPr b="0" i="0" sz="150">
                <a:latin typeface="Arial"/>
                <a:ea typeface="Arial"/>
                <a:cs typeface="Arial"/>
                <a:sym typeface="Arial"/>
              </a:defRPr>
            </a:lvl6pPr>
            <a:lvl7pPr indent="0" lvl="6" marL="0" algn="l">
              <a:spcBef>
                <a:spcPts val="0"/>
              </a:spcBef>
              <a:buNone/>
              <a:defRPr b="0" i="0" sz="150">
                <a:latin typeface="Arial"/>
                <a:ea typeface="Arial"/>
                <a:cs typeface="Arial"/>
                <a:sym typeface="Arial"/>
              </a:defRPr>
            </a:lvl7pPr>
            <a:lvl8pPr indent="0" lvl="7" marL="0" algn="l">
              <a:spcBef>
                <a:spcPts val="0"/>
              </a:spcBef>
              <a:buNone/>
              <a:defRPr b="0" i="0" sz="150">
                <a:latin typeface="Arial"/>
                <a:ea typeface="Arial"/>
                <a:cs typeface="Arial"/>
                <a:sym typeface="Arial"/>
              </a:defRPr>
            </a:lvl8pPr>
            <a:lvl9pPr indent="0" lvl="8" marL="0" algn="l">
              <a:spcBef>
                <a:spcPts val="0"/>
              </a:spcBef>
              <a:buNone/>
              <a:defRPr b="0" i="0" sz="150"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-RU"/>
              <a:t>0	0</a:t>
            </a:r>
            <a:endParaRPr sz="1200"/>
          </a:p>
        </p:txBody>
      </p:sp>
      <p:grpSp>
        <p:nvGrpSpPr>
          <p:cNvPr id="369" name="Google Shape;369;p55"/>
          <p:cNvGrpSpPr/>
          <p:nvPr/>
        </p:nvGrpSpPr>
        <p:grpSpPr>
          <a:xfrm>
            <a:off x="2343395" y="4088518"/>
            <a:ext cx="12469363" cy="2236695"/>
            <a:chOff x="2350" y="13150"/>
            <a:chExt cx="2999425" cy="3000025"/>
          </a:xfrm>
        </p:grpSpPr>
        <p:sp>
          <p:nvSpPr>
            <p:cNvPr id="370" name="Google Shape;370;p55"/>
            <p:cNvSpPr/>
            <p:nvPr/>
          </p:nvSpPr>
          <p:spPr>
            <a:xfrm>
              <a:off x="2350" y="13150"/>
              <a:ext cx="745450" cy="3000025"/>
            </a:xfrm>
            <a:custGeom>
              <a:rect b="b" l="l" r="r" t="t"/>
              <a:pathLst>
                <a:path extrusionOk="0" h="120001" w="29818">
                  <a:moveTo>
                    <a:pt x="16014" y="8421"/>
                  </a:moveTo>
                  <a:cubicBezTo>
                    <a:pt x="15685" y="8421"/>
                    <a:pt x="15591" y="10263"/>
                    <a:pt x="15591" y="11316"/>
                  </a:cubicBezTo>
                  <a:cubicBezTo>
                    <a:pt x="15591" y="12106"/>
                    <a:pt x="15638" y="13158"/>
                    <a:pt x="15826" y="13158"/>
                  </a:cubicBezTo>
                  <a:cubicBezTo>
                    <a:pt x="15967" y="13158"/>
                    <a:pt x="16155" y="12500"/>
                    <a:pt x="16320" y="11842"/>
                  </a:cubicBezTo>
                  <a:cubicBezTo>
                    <a:pt x="16461" y="11185"/>
                    <a:pt x="16555" y="10658"/>
                    <a:pt x="16555" y="10132"/>
                  </a:cubicBezTo>
                  <a:cubicBezTo>
                    <a:pt x="16555" y="9606"/>
                    <a:pt x="16461" y="9211"/>
                    <a:pt x="16343" y="8816"/>
                  </a:cubicBezTo>
                  <a:cubicBezTo>
                    <a:pt x="16249" y="8553"/>
                    <a:pt x="16132" y="8421"/>
                    <a:pt x="16014" y="8421"/>
                  </a:cubicBezTo>
                  <a:close/>
                  <a:moveTo>
                    <a:pt x="1952" y="9606"/>
                  </a:moveTo>
                  <a:cubicBezTo>
                    <a:pt x="1905" y="9606"/>
                    <a:pt x="1881" y="9869"/>
                    <a:pt x="1881" y="10132"/>
                  </a:cubicBezTo>
                  <a:cubicBezTo>
                    <a:pt x="1881" y="10263"/>
                    <a:pt x="1881" y="10395"/>
                    <a:pt x="1928" y="10658"/>
                  </a:cubicBezTo>
                  <a:cubicBezTo>
                    <a:pt x="2399" y="12895"/>
                    <a:pt x="3269" y="16974"/>
                    <a:pt x="3551" y="18290"/>
                  </a:cubicBezTo>
                  <a:cubicBezTo>
                    <a:pt x="3763" y="16842"/>
                    <a:pt x="3763" y="16842"/>
                    <a:pt x="3763" y="16842"/>
                  </a:cubicBezTo>
                  <a:cubicBezTo>
                    <a:pt x="3527" y="15263"/>
                    <a:pt x="3292" y="13948"/>
                    <a:pt x="3034" y="12895"/>
                  </a:cubicBezTo>
                  <a:cubicBezTo>
                    <a:pt x="2751" y="11711"/>
                    <a:pt x="2422" y="10658"/>
                    <a:pt x="2022" y="9737"/>
                  </a:cubicBezTo>
                  <a:lnTo>
                    <a:pt x="1952" y="9606"/>
                  </a:lnTo>
                  <a:close/>
                  <a:moveTo>
                    <a:pt x="6749" y="9606"/>
                  </a:moveTo>
                  <a:cubicBezTo>
                    <a:pt x="6702" y="9606"/>
                    <a:pt x="6678" y="9869"/>
                    <a:pt x="6631" y="10000"/>
                  </a:cubicBezTo>
                  <a:cubicBezTo>
                    <a:pt x="6420" y="11053"/>
                    <a:pt x="6255" y="11974"/>
                    <a:pt x="6067" y="13158"/>
                  </a:cubicBezTo>
                  <a:cubicBezTo>
                    <a:pt x="5785" y="14869"/>
                    <a:pt x="5573" y="17106"/>
                    <a:pt x="5385" y="19606"/>
                  </a:cubicBezTo>
                  <a:cubicBezTo>
                    <a:pt x="5667" y="20527"/>
                    <a:pt x="5667" y="20527"/>
                    <a:pt x="5667" y="20527"/>
                  </a:cubicBezTo>
                  <a:cubicBezTo>
                    <a:pt x="5855" y="18948"/>
                    <a:pt x="6490" y="13421"/>
                    <a:pt x="6796" y="10527"/>
                  </a:cubicBezTo>
                  <a:cubicBezTo>
                    <a:pt x="6820" y="10395"/>
                    <a:pt x="6843" y="10263"/>
                    <a:pt x="6843" y="10132"/>
                  </a:cubicBezTo>
                  <a:cubicBezTo>
                    <a:pt x="6843" y="9869"/>
                    <a:pt x="6796" y="9606"/>
                    <a:pt x="6749" y="9606"/>
                  </a:cubicBezTo>
                  <a:close/>
                  <a:moveTo>
                    <a:pt x="10653" y="17237"/>
                  </a:moveTo>
                  <a:cubicBezTo>
                    <a:pt x="10394" y="17237"/>
                    <a:pt x="10253" y="18685"/>
                    <a:pt x="10253" y="20000"/>
                  </a:cubicBezTo>
                  <a:cubicBezTo>
                    <a:pt x="10253" y="20921"/>
                    <a:pt x="10323" y="21448"/>
                    <a:pt x="10488" y="21448"/>
                  </a:cubicBezTo>
                  <a:cubicBezTo>
                    <a:pt x="10606" y="21448"/>
                    <a:pt x="10700" y="21185"/>
                    <a:pt x="10817" y="20921"/>
                  </a:cubicBezTo>
                  <a:cubicBezTo>
                    <a:pt x="10958" y="20395"/>
                    <a:pt x="11076" y="19737"/>
                    <a:pt x="11076" y="19079"/>
                  </a:cubicBezTo>
                  <a:cubicBezTo>
                    <a:pt x="11076" y="18685"/>
                    <a:pt x="11052" y="18421"/>
                    <a:pt x="11005" y="18027"/>
                  </a:cubicBezTo>
                  <a:cubicBezTo>
                    <a:pt x="10911" y="17500"/>
                    <a:pt x="10770" y="17237"/>
                    <a:pt x="10653" y="17237"/>
                  </a:cubicBezTo>
                  <a:close/>
                  <a:moveTo>
                    <a:pt x="25514" y="3421"/>
                  </a:moveTo>
                  <a:cubicBezTo>
                    <a:pt x="25185" y="7106"/>
                    <a:pt x="23868" y="18553"/>
                    <a:pt x="23163" y="23290"/>
                  </a:cubicBezTo>
                  <a:cubicBezTo>
                    <a:pt x="23586" y="25790"/>
                    <a:pt x="23586" y="25790"/>
                    <a:pt x="23586" y="25790"/>
                  </a:cubicBezTo>
                  <a:cubicBezTo>
                    <a:pt x="23962" y="23421"/>
                    <a:pt x="24362" y="19474"/>
                    <a:pt x="24833" y="15527"/>
                  </a:cubicBezTo>
                  <a:lnTo>
                    <a:pt x="24903" y="15527"/>
                  </a:lnTo>
                  <a:cubicBezTo>
                    <a:pt x="24903" y="15658"/>
                    <a:pt x="24903" y="15921"/>
                    <a:pt x="24903" y="16185"/>
                  </a:cubicBezTo>
                  <a:cubicBezTo>
                    <a:pt x="24903" y="19474"/>
                    <a:pt x="25209" y="21974"/>
                    <a:pt x="25961" y="21974"/>
                  </a:cubicBezTo>
                  <a:cubicBezTo>
                    <a:pt x="26432" y="21974"/>
                    <a:pt x="27161" y="20658"/>
                    <a:pt x="27843" y="19342"/>
                  </a:cubicBezTo>
                  <a:cubicBezTo>
                    <a:pt x="28407" y="18290"/>
                    <a:pt x="28924" y="17106"/>
                    <a:pt x="29183" y="16711"/>
                  </a:cubicBezTo>
                  <a:cubicBezTo>
                    <a:pt x="29183" y="13158"/>
                    <a:pt x="29183" y="13158"/>
                    <a:pt x="29183" y="13158"/>
                  </a:cubicBezTo>
                  <a:cubicBezTo>
                    <a:pt x="28877" y="13685"/>
                    <a:pt x="28289" y="15000"/>
                    <a:pt x="27654" y="16185"/>
                  </a:cubicBezTo>
                  <a:cubicBezTo>
                    <a:pt x="27019" y="17500"/>
                    <a:pt x="26361" y="18553"/>
                    <a:pt x="26008" y="18553"/>
                  </a:cubicBezTo>
                  <a:cubicBezTo>
                    <a:pt x="25585" y="18553"/>
                    <a:pt x="25467" y="17369"/>
                    <a:pt x="25467" y="15527"/>
                  </a:cubicBezTo>
                  <a:cubicBezTo>
                    <a:pt x="25467" y="11842"/>
                    <a:pt x="25891" y="6579"/>
                    <a:pt x="26149" y="3421"/>
                  </a:cubicBezTo>
                  <a:close/>
                  <a:moveTo>
                    <a:pt x="3927" y="28816"/>
                  </a:moveTo>
                  <a:cubicBezTo>
                    <a:pt x="3151" y="29474"/>
                    <a:pt x="2587" y="30658"/>
                    <a:pt x="1928" y="33421"/>
                  </a:cubicBezTo>
                  <a:cubicBezTo>
                    <a:pt x="1881" y="33553"/>
                    <a:pt x="1881" y="33685"/>
                    <a:pt x="1881" y="33948"/>
                  </a:cubicBezTo>
                  <a:cubicBezTo>
                    <a:pt x="1881" y="34211"/>
                    <a:pt x="1905" y="34474"/>
                    <a:pt x="1952" y="34474"/>
                  </a:cubicBezTo>
                  <a:cubicBezTo>
                    <a:pt x="1999" y="34474"/>
                    <a:pt x="2022" y="34342"/>
                    <a:pt x="2093" y="34211"/>
                  </a:cubicBezTo>
                  <a:cubicBezTo>
                    <a:pt x="4021" y="30527"/>
                    <a:pt x="4021" y="30527"/>
                    <a:pt x="4021" y="30527"/>
                  </a:cubicBezTo>
                  <a:lnTo>
                    <a:pt x="3927" y="28816"/>
                  </a:lnTo>
                  <a:close/>
                  <a:moveTo>
                    <a:pt x="29818" y="20395"/>
                  </a:moveTo>
                  <a:cubicBezTo>
                    <a:pt x="28501" y="23027"/>
                    <a:pt x="26220" y="28421"/>
                    <a:pt x="24644" y="33158"/>
                  </a:cubicBezTo>
                  <a:cubicBezTo>
                    <a:pt x="24691" y="33421"/>
                    <a:pt x="24950" y="35527"/>
                    <a:pt x="24997" y="35921"/>
                  </a:cubicBezTo>
                  <a:cubicBezTo>
                    <a:pt x="25656" y="34342"/>
                    <a:pt x="26243" y="33290"/>
                    <a:pt x="26784" y="33290"/>
                  </a:cubicBezTo>
                  <a:cubicBezTo>
                    <a:pt x="27537" y="33290"/>
                    <a:pt x="28148" y="33290"/>
                    <a:pt x="29183" y="31974"/>
                  </a:cubicBezTo>
                  <a:cubicBezTo>
                    <a:pt x="29183" y="29211"/>
                    <a:pt x="29183" y="29211"/>
                    <a:pt x="29183" y="29211"/>
                  </a:cubicBezTo>
                  <a:cubicBezTo>
                    <a:pt x="28595" y="29869"/>
                    <a:pt x="27984" y="30527"/>
                    <a:pt x="27584" y="30527"/>
                  </a:cubicBezTo>
                  <a:cubicBezTo>
                    <a:pt x="27349" y="30527"/>
                    <a:pt x="27278" y="30395"/>
                    <a:pt x="27278" y="30000"/>
                  </a:cubicBezTo>
                  <a:cubicBezTo>
                    <a:pt x="27278" y="29737"/>
                    <a:pt x="27302" y="29474"/>
                    <a:pt x="27396" y="29342"/>
                  </a:cubicBezTo>
                  <a:cubicBezTo>
                    <a:pt x="28031" y="27763"/>
                    <a:pt x="29159" y="25263"/>
                    <a:pt x="29818" y="23948"/>
                  </a:cubicBezTo>
                  <a:lnTo>
                    <a:pt x="29818" y="20395"/>
                  </a:lnTo>
                  <a:close/>
                  <a:moveTo>
                    <a:pt x="4844" y="23421"/>
                  </a:moveTo>
                  <a:cubicBezTo>
                    <a:pt x="4609" y="24737"/>
                    <a:pt x="4609" y="24737"/>
                    <a:pt x="4609" y="24737"/>
                  </a:cubicBezTo>
                  <a:cubicBezTo>
                    <a:pt x="4868" y="26974"/>
                    <a:pt x="5338" y="31448"/>
                    <a:pt x="5785" y="37237"/>
                  </a:cubicBezTo>
                  <a:cubicBezTo>
                    <a:pt x="5879" y="36448"/>
                    <a:pt x="6114" y="34737"/>
                    <a:pt x="6208" y="34211"/>
                  </a:cubicBezTo>
                  <a:cubicBezTo>
                    <a:pt x="5785" y="29606"/>
                    <a:pt x="5126" y="25132"/>
                    <a:pt x="4844" y="23421"/>
                  </a:cubicBezTo>
                  <a:close/>
                  <a:moveTo>
                    <a:pt x="11852" y="35527"/>
                  </a:moveTo>
                  <a:cubicBezTo>
                    <a:pt x="11640" y="35527"/>
                    <a:pt x="11546" y="36316"/>
                    <a:pt x="11499" y="37106"/>
                  </a:cubicBezTo>
                  <a:cubicBezTo>
                    <a:pt x="11499" y="37500"/>
                    <a:pt x="11476" y="37763"/>
                    <a:pt x="11476" y="38027"/>
                  </a:cubicBezTo>
                  <a:cubicBezTo>
                    <a:pt x="11476" y="39211"/>
                    <a:pt x="11570" y="39869"/>
                    <a:pt x="11711" y="39869"/>
                  </a:cubicBezTo>
                  <a:cubicBezTo>
                    <a:pt x="11899" y="39869"/>
                    <a:pt x="12275" y="38421"/>
                    <a:pt x="12275" y="37106"/>
                  </a:cubicBezTo>
                  <a:cubicBezTo>
                    <a:pt x="12275" y="36711"/>
                    <a:pt x="12252" y="36448"/>
                    <a:pt x="12158" y="36053"/>
                  </a:cubicBezTo>
                  <a:cubicBezTo>
                    <a:pt x="12064" y="35790"/>
                    <a:pt x="11969" y="35527"/>
                    <a:pt x="11852" y="35527"/>
                  </a:cubicBezTo>
                  <a:close/>
                  <a:moveTo>
                    <a:pt x="1293" y="0"/>
                  </a:moveTo>
                  <a:cubicBezTo>
                    <a:pt x="588" y="0"/>
                    <a:pt x="0" y="3158"/>
                    <a:pt x="0" y="7237"/>
                  </a:cubicBezTo>
                  <a:cubicBezTo>
                    <a:pt x="0" y="9737"/>
                    <a:pt x="212" y="11448"/>
                    <a:pt x="588" y="13027"/>
                  </a:cubicBezTo>
                  <a:cubicBezTo>
                    <a:pt x="588" y="13553"/>
                    <a:pt x="588" y="13553"/>
                    <a:pt x="588" y="13553"/>
                  </a:cubicBezTo>
                  <a:cubicBezTo>
                    <a:pt x="588" y="16711"/>
                    <a:pt x="1223" y="21842"/>
                    <a:pt x="2163" y="21842"/>
                  </a:cubicBezTo>
                  <a:cubicBezTo>
                    <a:pt x="2163" y="22632"/>
                    <a:pt x="2328" y="23685"/>
                    <a:pt x="2540" y="23948"/>
                  </a:cubicBezTo>
                  <a:cubicBezTo>
                    <a:pt x="2540" y="24342"/>
                    <a:pt x="2540" y="24342"/>
                    <a:pt x="2540" y="24342"/>
                  </a:cubicBezTo>
                  <a:lnTo>
                    <a:pt x="2469" y="24342"/>
                  </a:lnTo>
                  <a:cubicBezTo>
                    <a:pt x="1176" y="24342"/>
                    <a:pt x="635" y="27763"/>
                    <a:pt x="635" y="30132"/>
                  </a:cubicBezTo>
                  <a:cubicBezTo>
                    <a:pt x="235" y="31053"/>
                    <a:pt x="0" y="33421"/>
                    <a:pt x="0" y="35658"/>
                  </a:cubicBezTo>
                  <a:cubicBezTo>
                    <a:pt x="0" y="40000"/>
                    <a:pt x="564" y="43158"/>
                    <a:pt x="1340" y="43158"/>
                  </a:cubicBezTo>
                  <a:cubicBezTo>
                    <a:pt x="1576" y="43158"/>
                    <a:pt x="1834" y="42500"/>
                    <a:pt x="2022" y="41842"/>
                  </a:cubicBezTo>
                  <a:cubicBezTo>
                    <a:pt x="2140" y="42106"/>
                    <a:pt x="2328" y="42237"/>
                    <a:pt x="2493" y="42237"/>
                  </a:cubicBezTo>
                  <a:cubicBezTo>
                    <a:pt x="2845" y="42237"/>
                    <a:pt x="3269" y="41448"/>
                    <a:pt x="3551" y="39211"/>
                  </a:cubicBezTo>
                  <a:lnTo>
                    <a:pt x="3668" y="39211"/>
                  </a:lnTo>
                  <a:cubicBezTo>
                    <a:pt x="4139" y="39211"/>
                    <a:pt x="4539" y="37500"/>
                    <a:pt x="4727" y="35263"/>
                  </a:cubicBezTo>
                  <a:cubicBezTo>
                    <a:pt x="4797" y="34737"/>
                    <a:pt x="4821" y="34211"/>
                    <a:pt x="4821" y="33948"/>
                  </a:cubicBezTo>
                  <a:cubicBezTo>
                    <a:pt x="4821" y="33553"/>
                    <a:pt x="4774" y="33290"/>
                    <a:pt x="4727" y="33290"/>
                  </a:cubicBezTo>
                  <a:cubicBezTo>
                    <a:pt x="4656" y="33290"/>
                    <a:pt x="4633" y="33685"/>
                    <a:pt x="4515" y="34474"/>
                  </a:cubicBezTo>
                  <a:cubicBezTo>
                    <a:pt x="4209" y="35921"/>
                    <a:pt x="3763" y="36448"/>
                    <a:pt x="3292" y="36448"/>
                  </a:cubicBezTo>
                  <a:cubicBezTo>
                    <a:pt x="3081" y="38290"/>
                    <a:pt x="2798" y="39342"/>
                    <a:pt x="2469" y="39342"/>
                  </a:cubicBezTo>
                  <a:cubicBezTo>
                    <a:pt x="2234" y="39342"/>
                    <a:pt x="2046" y="38948"/>
                    <a:pt x="1858" y="38290"/>
                  </a:cubicBezTo>
                  <a:cubicBezTo>
                    <a:pt x="1717" y="39211"/>
                    <a:pt x="1529" y="39606"/>
                    <a:pt x="1340" y="39606"/>
                  </a:cubicBezTo>
                  <a:cubicBezTo>
                    <a:pt x="917" y="39606"/>
                    <a:pt x="635" y="37895"/>
                    <a:pt x="635" y="35527"/>
                  </a:cubicBezTo>
                  <a:cubicBezTo>
                    <a:pt x="635" y="33948"/>
                    <a:pt x="823" y="32500"/>
                    <a:pt x="1082" y="31974"/>
                  </a:cubicBezTo>
                  <a:cubicBezTo>
                    <a:pt x="1129" y="28948"/>
                    <a:pt x="1693" y="26974"/>
                    <a:pt x="2375" y="26974"/>
                  </a:cubicBezTo>
                  <a:cubicBezTo>
                    <a:pt x="2469" y="26974"/>
                    <a:pt x="2563" y="27106"/>
                    <a:pt x="2657" y="27106"/>
                  </a:cubicBezTo>
                  <a:cubicBezTo>
                    <a:pt x="2751" y="26185"/>
                    <a:pt x="3010" y="25132"/>
                    <a:pt x="3363" y="24869"/>
                  </a:cubicBezTo>
                  <a:cubicBezTo>
                    <a:pt x="3433" y="24869"/>
                    <a:pt x="3504" y="24869"/>
                    <a:pt x="3551" y="24737"/>
                  </a:cubicBezTo>
                  <a:cubicBezTo>
                    <a:pt x="3574" y="24606"/>
                    <a:pt x="3598" y="24342"/>
                    <a:pt x="3598" y="24079"/>
                  </a:cubicBezTo>
                  <a:cubicBezTo>
                    <a:pt x="3598" y="23816"/>
                    <a:pt x="3598" y="23685"/>
                    <a:pt x="3551" y="23553"/>
                  </a:cubicBezTo>
                  <a:cubicBezTo>
                    <a:pt x="3504" y="23421"/>
                    <a:pt x="3457" y="23290"/>
                    <a:pt x="3386" y="23290"/>
                  </a:cubicBezTo>
                  <a:cubicBezTo>
                    <a:pt x="3034" y="22895"/>
                    <a:pt x="2657" y="21711"/>
                    <a:pt x="2446" y="18948"/>
                  </a:cubicBezTo>
                  <a:cubicBezTo>
                    <a:pt x="1646" y="18948"/>
                    <a:pt x="1082" y="15395"/>
                    <a:pt x="1082" y="11316"/>
                  </a:cubicBezTo>
                  <a:cubicBezTo>
                    <a:pt x="1082" y="11053"/>
                    <a:pt x="1082" y="11053"/>
                    <a:pt x="1082" y="11053"/>
                  </a:cubicBezTo>
                  <a:cubicBezTo>
                    <a:pt x="800" y="10527"/>
                    <a:pt x="635" y="9079"/>
                    <a:pt x="635" y="7369"/>
                  </a:cubicBezTo>
                  <a:cubicBezTo>
                    <a:pt x="635" y="5263"/>
                    <a:pt x="941" y="3421"/>
                    <a:pt x="1340" y="3421"/>
                  </a:cubicBezTo>
                  <a:cubicBezTo>
                    <a:pt x="1576" y="3421"/>
                    <a:pt x="1787" y="4079"/>
                    <a:pt x="1905" y="5132"/>
                  </a:cubicBezTo>
                  <a:cubicBezTo>
                    <a:pt x="2022" y="4869"/>
                    <a:pt x="2140" y="4869"/>
                    <a:pt x="2258" y="4869"/>
                  </a:cubicBezTo>
                  <a:cubicBezTo>
                    <a:pt x="2845" y="4869"/>
                    <a:pt x="3480" y="6974"/>
                    <a:pt x="3598" y="11053"/>
                  </a:cubicBezTo>
                  <a:cubicBezTo>
                    <a:pt x="4374" y="11316"/>
                    <a:pt x="4539" y="15000"/>
                    <a:pt x="4586" y="16448"/>
                  </a:cubicBezTo>
                  <a:cubicBezTo>
                    <a:pt x="4609" y="17237"/>
                    <a:pt x="4633" y="17895"/>
                    <a:pt x="4727" y="17895"/>
                  </a:cubicBezTo>
                  <a:cubicBezTo>
                    <a:pt x="4821" y="17895"/>
                    <a:pt x="4844" y="17237"/>
                    <a:pt x="4868" y="16448"/>
                  </a:cubicBezTo>
                  <a:cubicBezTo>
                    <a:pt x="4938" y="15000"/>
                    <a:pt x="5032" y="13816"/>
                    <a:pt x="5221" y="12895"/>
                  </a:cubicBezTo>
                  <a:cubicBezTo>
                    <a:pt x="5221" y="8948"/>
                    <a:pt x="5738" y="5658"/>
                    <a:pt x="6467" y="5658"/>
                  </a:cubicBezTo>
                  <a:cubicBezTo>
                    <a:pt x="6584" y="4342"/>
                    <a:pt x="6820" y="3421"/>
                    <a:pt x="7125" y="3421"/>
                  </a:cubicBezTo>
                  <a:cubicBezTo>
                    <a:pt x="7525" y="3421"/>
                    <a:pt x="7831" y="5132"/>
                    <a:pt x="7831" y="7369"/>
                  </a:cubicBezTo>
                  <a:cubicBezTo>
                    <a:pt x="7831" y="8685"/>
                    <a:pt x="7713" y="9869"/>
                    <a:pt x="7549" y="10527"/>
                  </a:cubicBezTo>
                  <a:cubicBezTo>
                    <a:pt x="7572" y="11316"/>
                    <a:pt x="7619" y="11974"/>
                    <a:pt x="7619" y="12632"/>
                  </a:cubicBezTo>
                  <a:cubicBezTo>
                    <a:pt x="7619" y="15132"/>
                    <a:pt x="7337" y="16842"/>
                    <a:pt x="6867" y="17763"/>
                  </a:cubicBezTo>
                  <a:cubicBezTo>
                    <a:pt x="6796" y="19211"/>
                    <a:pt x="6678" y="20527"/>
                    <a:pt x="6490" y="21579"/>
                  </a:cubicBezTo>
                  <a:cubicBezTo>
                    <a:pt x="6185" y="23290"/>
                    <a:pt x="5855" y="23290"/>
                    <a:pt x="5855" y="23948"/>
                  </a:cubicBezTo>
                  <a:cubicBezTo>
                    <a:pt x="5855" y="24342"/>
                    <a:pt x="5902" y="24606"/>
                    <a:pt x="6044" y="24606"/>
                  </a:cubicBezTo>
                  <a:cubicBezTo>
                    <a:pt x="6631" y="24606"/>
                    <a:pt x="7196" y="22763"/>
                    <a:pt x="7266" y="19737"/>
                  </a:cubicBezTo>
                  <a:cubicBezTo>
                    <a:pt x="7807" y="18685"/>
                    <a:pt x="8160" y="15527"/>
                    <a:pt x="8160" y="13027"/>
                  </a:cubicBezTo>
                  <a:cubicBezTo>
                    <a:pt x="8160" y="12369"/>
                    <a:pt x="8136" y="11842"/>
                    <a:pt x="8089" y="11316"/>
                  </a:cubicBezTo>
                  <a:cubicBezTo>
                    <a:pt x="8254" y="10527"/>
                    <a:pt x="8419" y="9079"/>
                    <a:pt x="8419" y="6974"/>
                  </a:cubicBezTo>
                  <a:cubicBezTo>
                    <a:pt x="8419" y="5132"/>
                    <a:pt x="8278" y="3290"/>
                    <a:pt x="8042" y="1974"/>
                  </a:cubicBezTo>
                  <a:cubicBezTo>
                    <a:pt x="7807" y="790"/>
                    <a:pt x="7502" y="0"/>
                    <a:pt x="7149" y="0"/>
                  </a:cubicBezTo>
                  <a:cubicBezTo>
                    <a:pt x="6608" y="0"/>
                    <a:pt x="6279" y="1579"/>
                    <a:pt x="6067" y="3158"/>
                  </a:cubicBezTo>
                  <a:cubicBezTo>
                    <a:pt x="5503" y="3158"/>
                    <a:pt x="4774" y="6711"/>
                    <a:pt x="4774" y="11711"/>
                  </a:cubicBezTo>
                  <a:lnTo>
                    <a:pt x="4680" y="11711"/>
                  </a:lnTo>
                  <a:cubicBezTo>
                    <a:pt x="4633" y="10000"/>
                    <a:pt x="4303" y="8816"/>
                    <a:pt x="4021" y="8685"/>
                  </a:cubicBezTo>
                  <a:cubicBezTo>
                    <a:pt x="3810" y="5000"/>
                    <a:pt x="3316" y="1842"/>
                    <a:pt x="2493" y="1842"/>
                  </a:cubicBezTo>
                  <a:cubicBezTo>
                    <a:pt x="2399" y="1842"/>
                    <a:pt x="2281" y="1842"/>
                    <a:pt x="2187" y="1974"/>
                  </a:cubicBezTo>
                  <a:cubicBezTo>
                    <a:pt x="1928" y="658"/>
                    <a:pt x="1670" y="0"/>
                    <a:pt x="1293" y="0"/>
                  </a:cubicBezTo>
                  <a:close/>
                  <a:moveTo>
                    <a:pt x="13921" y="45790"/>
                  </a:moveTo>
                  <a:cubicBezTo>
                    <a:pt x="13686" y="48553"/>
                    <a:pt x="13686" y="48553"/>
                    <a:pt x="13686" y="48553"/>
                  </a:cubicBezTo>
                  <a:lnTo>
                    <a:pt x="16367" y="48553"/>
                  </a:lnTo>
                  <a:lnTo>
                    <a:pt x="16155" y="45790"/>
                  </a:lnTo>
                  <a:close/>
                  <a:moveTo>
                    <a:pt x="10417" y="11185"/>
                  </a:moveTo>
                  <a:cubicBezTo>
                    <a:pt x="9971" y="11185"/>
                    <a:pt x="9547" y="12106"/>
                    <a:pt x="9195" y="13816"/>
                  </a:cubicBezTo>
                  <a:cubicBezTo>
                    <a:pt x="8818" y="15921"/>
                    <a:pt x="8677" y="18553"/>
                    <a:pt x="8536" y="21579"/>
                  </a:cubicBezTo>
                  <a:cubicBezTo>
                    <a:pt x="8442" y="23816"/>
                    <a:pt x="8301" y="26448"/>
                    <a:pt x="8019" y="28685"/>
                  </a:cubicBezTo>
                  <a:cubicBezTo>
                    <a:pt x="7760" y="30658"/>
                    <a:pt x="7572" y="31711"/>
                    <a:pt x="7008" y="35395"/>
                  </a:cubicBezTo>
                  <a:cubicBezTo>
                    <a:pt x="6279" y="40263"/>
                    <a:pt x="5879" y="44211"/>
                    <a:pt x="5244" y="53158"/>
                  </a:cubicBezTo>
                  <a:cubicBezTo>
                    <a:pt x="5338" y="53027"/>
                    <a:pt x="5503" y="53027"/>
                    <a:pt x="5667" y="53027"/>
                  </a:cubicBezTo>
                  <a:lnTo>
                    <a:pt x="5926" y="53027"/>
                  </a:lnTo>
                  <a:cubicBezTo>
                    <a:pt x="6020" y="52106"/>
                    <a:pt x="6020" y="52106"/>
                    <a:pt x="6020" y="52106"/>
                  </a:cubicBezTo>
                  <a:cubicBezTo>
                    <a:pt x="6373" y="47763"/>
                    <a:pt x="6867" y="41842"/>
                    <a:pt x="7549" y="37237"/>
                  </a:cubicBezTo>
                  <a:cubicBezTo>
                    <a:pt x="7784" y="35790"/>
                    <a:pt x="7784" y="35790"/>
                    <a:pt x="7784" y="35790"/>
                  </a:cubicBezTo>
                  <a:cubicBezTo>
                    <a:pt x="8489" y="31053"/>
                    <a:pt x="8912" y="28421"/>
                    <a:pt x="9195" y="22106"/>
                  </a:cubicBezTo>
                  <a:cubicBezTo>
                    <a:pt x="9289" y="19869"/>
                    <a:pt x="9359" y="17895"/>
                    <a:pt x="9641" y="16448"/>
                  </a:cubicBezTo>
                  <a:cubicBezTo>
                    <a:pt x="9877" y="15132"/>
                    <a:pt x="10182" y="14606"/>
                    <a:pt x="10488" y="14606"/>
                  </a:cubicBezTo>
                  <a:cubicBezTo>
                    <a:pt x="10747" y="14606"/>
                    <a:pt x="10958" y="14869"/>
                    <a:pt x="11241" y="15527"/>
                  </a:cubicBezTo>
                  <a:cubicBezTo>
                    <a:pt x="11499" y="16185"/>
                    <a:pt x="11593" y="16316"/>
                    <a:pt x="11852" y="16316"/>
                  </a:cubicBezTo>
                  <a:lnTo>
                    <a:pt x="12087" y="16316"/>
                  </a:lnTo>
                  <a:cubicBezTo>
                    <a:pt x="11711" y="19079"/>
                    <a:pt x="11711" y="19079"/>
                    <a:pt x="11711" y="19079"/>
                  </a:cubicBezTo>
                  <a:cubicBezTo>
                    <a:pt x="12228" y="21053"/>
                    <a:pt x="12228" y="21053"/>
                    <a:pt x="12228" y="21053"/>
                  </a:cubicBezTo>
                  <a:cubicBezTo>
                    <a:pt x="11593" y="21974"/>
                    <a:pt x="11264" y="25395"/>
                    <a:pt x="11146" y="26974"/>
                  </a:cubicBezTo>
                  <a:cubicBezTo>
                    <a:pt x="11123" y="27237"/>
                    <a:pt x="11123" y="27500"/>
                    <a:pt x="11123" y="27763"/>
                  </a:cubicBezTo>
                  <a:cubicBezTo>
                    <a:pt x="11123" y="27895"/>
                    <a:pt x="11146" y="28158"/>
                    <a:pt x="11217" y="28158"/>
                  </a:cubicBezTo>
                  <a:cubicBezTo>
                    <a:pt x="11264" y="28158"/>
                    <a:pt x="11335" y="27895"/>
                    <a:pt x="11405" y="27237"/>
                  </a:cubicBezTo>
                  <a:cubicBezTo>
                    <a:pt x="11711" y="25263"/>
                    <a:pt x="11969" y="23816"/>
                    <a:pt x="13098" y="21842"/>
                  </a:cubicBezTo>
                  <a:cubicBezTo>
                    <a:pt x="12299" y="18553"/>
                    <a:pt x="12299" y="18553"/>
                    <a:pt x="12299" y="18553"/>
                  </a:cubicBezTo>
                  <a:cubicBezTo>
                    <a:pt x="12887" y="13553"/>
                    <a:pt x="12887" y="13553"/>
                    <a:pt x="12887" y="13553"/>
                  </a:cubicBezTo>
                  <a:lnTo>
                    <a:pt x="12322" y="13553"/>
                  </a:lnTo>
                  <a:cubicBezTo>
                    <a:pt x="11969" y="13553"/>
                    <a:pt x="11734" y="13553"/>
                    <a:pt x="11429" y="12763"/>
                  </a:cubicBezTo>
                  <a:cubicBezTo>
                    <a:pt x="11005" y="11711"/>
                    <a:pt x="10794" y="11185"/>
                    <a:pt x="10417" y="11185"/>
                  </a:cubicBezTo>
                  <a:close/>
                  <a:moveTo>
                    <a:pt x="13710" y="29342"/>
                  </a:moveTo>
                  <a:lnTo>
                    <a:pt x="13710" y="29342"/>
                  </a:lnTo>
                  <a:cubicBezTo>
                    <a:pt x="13286" y="29869"/>
                    <a:pt x="13286" y="29869"/>
                    <a:pt x="13286" y="29869"/>
                  </a:cubicBezTo>
                  <a:cubicBezTo>
                    <a:pt x="13028" y="30263"/>
                    <a:pt x="12840" y="30527"/>
                    <a:pt x="12604" y="30527"/>
                  </a:cubicBezTo>
                  <a:cubicBezTo>
                    <a:pt x="12463" y="30527"/>
                    <a:pt x="12299" y="30395"/>
                    <a:pt x="12111" y="30132"/>
                  </a:cubicBezTo>
                  <a:cubicBezTo>
                    <a:pt x="11946" y="29869"/>
                    <a:pt x="11781" y="29737"/>
                    <a:pt x="11546" y="29737"/>
                  </a:cubicBezTo>
                  <a:cubicBezTo>
                    <a:pt x="11146" y="29737"/>
                    <a:pt x="10700" y="30527"/>
                    <a:pt x="10394" y="32237"/>
                  </a:cubicBezTo>
                  <a:cubicBezTo>
                    <a:pt x="9830" y="35263"/>
                    <a:pt x="9806" y="38421"/>
                    <a:pt x="9759" y="41316"/>
                  </a:cubicBezTo>
                  <a:cubicBezTo>
                    <a:pt x="9712" y="45000"/>
                    <a:pt x="9594" y="46053"/>
                    <a:pt x="9218" y="48816"/>
                  </a:cubicBezTo>
                  <a:cubicBezTo>
                    <a:pt x="8912" y="51053"/>
                    <a:pt x="8513" y="53948"/>
                    <a:pt x="8183" y="57106"/>
                  </a:cubicBezTo>
                  <a:cubicBezTo>
                    <a:pt x="8301" y="57369"/>
                    <a:pt x="8630" y="58421"/>
                    <a:pt x="8748" y="58816"/>
                  </a:cubicBezTo>
                  <a:cubicBezTo>
                    <a:pt x="9101" y="55658"/>
                    <a:pt x="9618" y="51974"/>
                    <a:pt x="9947" y="49079"/>
                  </a:cubicBezTo>
                  <a:cubicBezTo>
                    <a:pt x="10229" y="46448"/>
                    <a:pt x="10347" y="45395"/>
                    <a:pt x="10370" y="41974"/>
                  </a:cubicBezTo>
                  <a:cubicBezTo>
                    <a:pt x="10394" y="41316"/>
                    <a:pt x="10394" y="40790"/>
                    <a:pt x="10394" y="40263"/>
                  </a:cubicBezTo>
                  <a:cubicBezTo>
                    <a:pt x="10417" y="38421"/>
                    <a:pt x="10512" y="36579"/>
                    <a:pt x="10817" y="34869"/>
                  </a:cubicBezTo>
                  <a:cubicBezTo>
                    <a:pt x="11029" y="33685"/>
                    <a:pt x="11358" y="33027"/>
                    <a:pt x="11687" y="33027"/>
                  </a:cubicBezTo>
                  <a:cubicBezTo>
                    <a:pt x="12017" y="33027"/>
                    <a:pt x="12181" y="33553"/>
                    <a:pt x="12463" y="33553"/>
                  </a:cubicBezTo>
                  <a:cubicBezTo>
                    <a:pt x="12651" y="33553"/>
                    <a:pt x="12793" y="33290"/>
                    <a:pt x="12934" y="33027"/>
                  </a:cubicBezTo>
                  <a:cubicBezTo>
                    <a:pt x="13027" y="32764"/>
                    <a:pt x="13028" y="32763"/>
                    <a:pt x="13028" y="32763"/>
                  </a:cubicBezTo>
                  <a:lnTo>
                    <a:pt x="13028" y="32763"/>
                  </a:lnTo>
                  <a:cubicBezTo>
                    <a:pt x="12793" y="36053"/>
                    <a:pt x="12793" y="36053"/>
                    <a:pt x="12793" y="36053"/>
                  </a:cubicBezTo>
                  <a:cubicBezTo>
                    <a:pt x="13357" y="37237"/>
                    <a:pt x="13357" y="37237"/>
                    <a:pt x="13357" y="37237"/>
                  </a:cubicBezTo>
                  <a:cubicBezTo>
                    <a:pt x="12981" y="38553"/>
                    <a:pt x="12205" y="43948"/>
                    <a:pt x="12205" y="50395"/>
                  </a:cubicBezTo>
                  <a:cubicBezTo>
                    <a:pt x="12205" y="52763"/>
                    <a:pt x="12252" y="54869"/>
                    <a:pt x="12346" y="56842"/>
                  </a:cubicBezTo>
                  <a:cubicBezTo>
                    <a:pt x="12346" y="56974"/>
                    <a:pt x="12369" y="57237"/>
                    <a:pt x="12440" y="57237"/>
                  </a:cubicBezTo>
                  <a:cubicBezTo>
                    <a:pt x="12487" y="57237"/>
                    <a:pt x="12534" y="57106"/>
                    <a:pt x="12534" y="56711"/>
                  </a:cubicBezTo>
                  <a:cubicBezTo>
                    <a:pt x="12534" y="56053"/>
                    <a:pt x="12534" y="56053"/>
                    <a:pt x="12534" y="56053"/>
                  </a:cubicBezTo>
                  <a:cubicBezTo>
                    <a:pt x="12557" y="54079"/>
                    <a:pt x="12581" y="50921"/>
                    <a:pt x="12722" y="48158"/>
                  </a:cubicBezTo>
                  <a:cubicBezTo>
                    <a:pt x="12957" y="43421"/>
                    <a:pt x="13592" y="39079"/>
                    <a:pt x="14227" y="36974"/>
                  </a:cubicBezTo>
                  <a:cubicBezTo>
                    <a:pt x="13333" y="34737"/>
                    <a:pt x="13333" y="34737"/>
                    <a:pt x="13333" y="34737"/>
                  </a:cubicBezTo>
                  <a:lnTo>
                    <a:pt x="13710" y="29342"/>
                  </a:lnTo>
                  <a:close/>
                  <a:moveTo>
                    <a:pt x="17590" y="58290"/>
                  </a:moveTo>
                  <a:cubicBezTo>
                    <a:pt x="17284" y="59079"/>
                    <a:pt x="16555" y="60527"/>
                    <a:pt x="15826" y="60527"/>
                  </a:cubicBezTo>
                  <a:cubicBezTo>
                    <a:pt x="15473" y="60527"/>
                    <a:pt x="15168" y="60395"/>
                    <a:pt x="14838" y="60132"/>
                  </a:cubicBezTo>
                  <a:cubicBezTo>
                    <a:pt x="14439" y="59869"/>
                    <a:pt x="14039" y="59606"/>
                    <a:pt x="13710" y="59606"/>
                  </a:cubicBezTo>
                  <a:cubicBezTo>
                    <a:pt x="13169" y="59606"/>
                    <a:pt x="12487" y="59869"/>
                    <a:pt x="11805" y="62500"/>
                  </a:cubicBezTo>
                  <a:cubicBezTo>
                    <a:pt x="12111" y="64606"/>
                    <a:pt x="12111" y="64606"/>
                    <a:pt x="12111" y="64606"/>
                  </a:cubicBezTo>
                  <a:cubicBezTo>
                    <a:pt x="12557" y="63421"/>
                    <a:pt x="13286" y="62895"/>
                    <a:pt x="13639" y="62895"/>
                  </a:cubicBezTo>
                  <a:cubicBezTo>
                    <a:pt x="13992" y="62895"/>
                    <a:pt x="14321" y="63027"/>
                    <a:pt x="14650" y="63290"/>
                  </a:cubicBezTo>
                  <a:cubicBezTo>
                    <a:pt x="15003" y="63553"/>
                    <a:pt x="15403" y="63816"/>
                    <a:pt x="15850" y="63816"/>
                  </a:cubicBezTo>
                  <a:cubicBezTo>
                    <a:pt x="16837" y="63816"/>
                    <a:pt x="17801" y="60921"/>
                    <a:pt x="17966" y="60395"/>
                  </a:cubicBezTo>
                  <a:cubicBezTo>
                    <a:pt x="17825" y="59737"/>
                    <a:pt x="17684" y="58948"/>
                    <a:pt x="17590" y="58290"/>
                  </a:cubicBezTo>
                  <a:close/>
                  <a:moveTo>
                    <a:pt x="10864" y="60132"/>
                  </a:moveTo>
                  <a:cubicBezTo>
                    <a:pt x="9688" y="62632"/>
                    <a:pt x="8395" y="66711"/>
                    <a:pt x="8395" y="70921"/>
                  </a:cubicBezTo>
                  <a:cubicBezTo>
                    <a:pt x="8395" y="73290"/>
                    <a:pt x="8701" y="75263"/>
                    <a:pt x="9406" y="75263"/>
                  </a:cubicBezTo>
                  <a:cubicBezTo>
                    <a:pt x="10464" y="75263"/>
                    <a:pt x="11570" y="72237"/>
                    <a:pt x="12463" y="69606"/>
                  </a:cubicBezTo>
                  <a:cubicBezTo>
                    <a:pt x="12322" y="68553"/>
                    <a:pt x="12322" y="68553"/>
                    <a:pt x="12322" y="68553"/>
                  </a:cubicBezTo>
                  <a:cubicBezTo>
                    <a:pt x="12252" y="68027"/>
                    <a:pt x="12181" y="67763"/>
                    <a:pt x="12087" y="67763"/>
                  </a:cubicBezTo>
                  <a:cubicBezTo>
                    <a:pt x="12017" y="67763"/>
                    <a:pt x="11946" y="67895"/>
                    <a:pt x="11899" y="68158"/>
                  </a:cubicBezTo>
                  <a:cubicBezTo>
                    <a:pt x="11146" y="70132"/>
                    <a:pt x="10300" y="72237"/>
                    <a:pt x="9547" y="72237"/>
                  </a:cubicBezTo>
                  <a:cubicBezTo>
                    <a:pt x="9101" y="72237"/>
                    <a:pt x="8983" y="71579"/>
                    <a:pt x="8983" y="70395"/>
                  </a:cubicBezTo>
                  <a:cubicBezTo>
                    <a:pt x="8983" y="67500"/>
                    <a:pt x="10464" y="63948"/>
                    <a:pt x="11170" y="62369"/>
                  </a:cubicBezTo>
                  <a:lnTo>
                    <a:pt x="10864" y="60132"/>
                  </a:lnTo>
                  <a:close/>
                  <a:moveTo>
                    <a:pt x="22599" y="50132"/>
                  </a:moveTo>
                  <a:cubicBezTo>
                    <a:pt x="22528" y="50132"/>
                    <a:pt x="22504" y="50395"/>
                    <a:pt x="22504" y="50658"/>
                  </a:cubicBezTo>
                  <a:cubicBezTo>
                    <a:pt x="22504" y="51053"/>
                    <a:pt x="22552" y="51579"/>
                    <a:pt x="22693" y="52895"/>
                  </a:cubicBezTo>
                  <a:cubicBezTo>
                    <a:pt x="23092" y="56579"/>
                    <a:pt x="23586" y="60395"/>
                    <a:pt x="24198" y="64079"/>
                  </a:cubicBezTo>
                  <a:cubicBezTo>
                    <a:pt x="24856" y="67895"/>
                    <a:pt x="25632" y="71579"/>
                    <a:pt x="26455" y="74869"/>
                  </a:cubicBezTo>
                  <a:cubicBezTo>
                    <a:pt x="26714" y="75921"/>
                    <a:pt x="26714" y="75921"/>
                    <a:pt x="26714" y="75921"/>
                  </a:cubicBezTo>
                  <a:cubicBezTo>
                    <a:pt x="26737" y="76053"/>
                    <a:pt x="26761" y="76053"/>
                    <a:pt x="26808" y="76053"/>
                  </a:cubicBezTo>
                  <a:cubicBezTo>
                    <a:pt x="26855" y="76053"/>
                    <a:pt x="26902" y="75790"/>
                    <a:pt x="26902" y="75527"/>
                  </a:cubicBezTo>
                  <a:cubicBezTo>
                    <a:pt x="26902" y="75395"/>
                    <a:pt x="26878" y="75263"/>
                    <a:pt x="26855" y="75132"/>
                  </a:cubicBezTo>
                  <a:cubicBezTo>
                    <a:pt x="26079" y="71185"/>
                    <a:pt x="25256" y="66448"/>
                    <a:pt x="24480" y="61842"/>
                  </a:cubicBezTo>
                  <a:cubicBezTo>
                    <a:pt x="23868" y="58290"/>
                    <a:pt x="23257" y="54474"/>
                    <a:pt x="22716" y="50527"/>
                  </a:cubicBezTo>
                  <a:cubicBezTo>
                    <a:pt x="22669" y="50263"/>
                    <a:pt x="22646" y="50132"/>
                    <a:pt x="22599" y="50132"/>
                  </a:cubicBezTo>
                  <a:close/>
                  <a:moveTo>
                    <a:pt x="18389" y="62500"/>
                  </a:moveTo>
                  <a:cubicBezTo>
                    <a:pt x="17355" y="70000"/>
                    <a:pt x="16461" y="75921"/>
                    <a:pt x="16038" y="75921"/>
                  </a:cubicBezTo>
                  <a:cubicBezTo>
                    <a:pt x="15591" y="75921"/>
                    <a:pt x="15638" y="71579"/>
                    <a:pt x="15614" y="68158"/>
                  </a:cubicBezTo>
                  <a:lnTo>
                    <a:pt x="15614" y="68158"/>
                  </a:lnTo>
                  <a:cubicBezTo>
                    <a:pt x="14039" y="69079"/>
                    <a:pt x="13051" y="71711"/>
                    <a:pt x="11946" y="75000"/>
                  </a:cubicBezTo>
                  <a:cubicBezTo>
                    <a:pt x="12087" y="77632"/>
                    <a:pt x="12087" y="77632"/>
                    <a:pt x="12087" y="77632"/>
                  </a:cubicBezTo>
                  <a:cubicBezTo>
                    <a:pt x="13075" y="74342"/>
                    <a:pt x="14015" y="72500"/>
                    <a:pt x="15027" y="71974"/>
                  </a:cubicBezTo>
                  <a:cubicBezTo>
                    <a:pt x="15027" y="75132"/>
                    <a:pt x="15285" y="79474"/>
                    <a:pt x="15944" y="79474"/>
                  </a:cubicBezTo>
                  <a:cubicBezTo>
                    <a:pt x="16649" y="79474"/>
                    <a:pt x="17496" y="73290"/>
                    <a:pt x="18507" y="66053"/>
                  </a:cubicBezTo>
                  <a:cubicBezTo>
                    <a:pt x="18765" y="64211"/>
                    <a:pt x="18765" y="64211"/>
                    <a:pt x="18765" y="64211"/>
                  </a:cubicBezTo>
                  <a:cubicBezTo>
                    <a:pt x="18624" y="63553"/>
                    <a:pt x="18483" y="63027"/>
                    <a:pt x="18389" y="62500"/>
                  </a:cubicBezTo>
                  <a:close/>
                  <a:moveTo>
                    <a:pt x="5832" y="63685"/>
                  </a:moveTo>
                  <a:cubicBezTo>
                    <a:pt x="5409" y="63685"/>
                    <a:pt x="4985" y="64737"/>
                    <a:pt x="4539" y="65790"/>
                  </a:cubicBezTo>
                  <a:cubicBezTo>
                    <a:pt x="4539" y="66316"/>
                    <a:pt x="4539" y="66316"/>
                    <a:pt x="4539" y="66316"/>
                  </a:cubicBezTo>
                  <a:cubicBezTo>
                    <a:pt x="4586" y="67237"/>
                    <a:pt x="4656" y="67895"/>
                    <a:pt x="4797" y="67895"/>
                  </a:cubicBezTo>
                  <a:cubicBezTo>
                    <a:pt x="4868" y="67895"/>
                    <a:pt x="4938" y="67763"/>
                    <a:pt x="4985" y="67632"/>
                  </a:cubicBezTo>
                  <a:cubicBezTo>
                    <a:pt x="5221" y="67237"/>
                    <a:pt x="5409" y="66842"/>
                    <a:pt x="5667" y="66842"/>
                  </a:cubicBezTo>
                  <a:cubicBezTo>
                    <a:pt x="6067" y="66842"/>
                    <a:pt x="6255" y="68158"/>
                    <a:pt x="6514" y="71316"/>
                  </a:cubicBezTo>
                  <a:cubicBezTo>
                    <a:pt x="6631" y="72500"/>
                    <a:pt x="6631" y="72500"/>
                    <a:pt x="6631" y="72500"/>
                  </a:cubicBezTo>
                  <a:cubicBezTo>
                    <a:pt x="6349" y="73027"/>
                    <a:pt x="5714" y="73290"/>
                    <a:pt x="5221" y="73290"/>
                  </a:cubicBezTo>
                  <a:lnTo>
                    <a:pt x="5009" y="73290"/>
                  </a:lnTo>
                  <a:cubicBezTo>
                    <a:pt x="5032" y="74606"/>
                    <a:pt x="5032" y="74606"/>
                    <a:pt x="5032" y="74606"/>
                  </a:cubicBezTo>
                  <a:cubicBezTo>
                    <a:pt x="5056" y="75132"/>
                    <a:pt x="5079" y="75527"/>
                    <a:pt x="5173" y="75658"/>
                  </a:cubicBezTo>
                  <a:cubicBezTo>
                    <a:pt x="5268" y="76053"/>
                    <a:pt x="5409" y="76053"/>
                    <a:pt x="5644" y="76053"/>
                  </a:cubicBezTo>
                  <a:cubicBezTo>
                    <a:pt x="6232" y="76053"/>
                    <a:pt x="6678" y="75658"/>
                    <a:pt x="6914" y="75263"/>
                  </a:cubicBezTo>
                  <a:cubicBezTo>
                    <a:pt x="7572" y="80658"/>
                    <a:pt x="8466" y="82632"/>
                    <a:pt x="9312" y="82632"/>
                  </a:cubicBezTo>
                  <a:cubicBezTo>
                    <a:pt x="10041" y="82632"/>
                    <a:pt x="10794" y="81185"/>
                    <a:pt x="11499" y="79079"/>
                  </a:cubicBezTo>
                  <a:cubicBezTo>
                    <a:pt x="11358" y="76316"/>
                    <a:pt x="11358" y="76316"/>
                    <a:pt x="11358" y="76316"/>
                  </a:cubicBezTo>
                  <a:cubicBezTo>
                    <a:pt x="10676" y="78553"/>
                    <a:pt x="9947" y="80000"/>
                    <a:pt x="9312" y="80000"/>
                  </a:cubicBezTo>
                  <a:cubicBezTo>
                    <a:pt x="8607" y="80000"/>
                    <a:pt x="7972" y="78290"/>
                    <a:pt x="7455" y="73816"/>
                  </a:cubicBezTo>
                  <a:cubicBezTo>
                    <a:pt x="7219" y="71974"/>
                    <a:pt x="7055" y="69606"/>
                    <a:pt x="6843" y="67500"/>
                  </a:cubicBezTo>
                  <a:cubicBezTo>
                    <a:pt x="6584" y="65000"/>
                    <a:pt x="6326" y="63685"/>
                    <a:pt x="5832" y="63685"/>
                  </a:cubicBezTo>
                  <a:close/>
                  <a:moveTo>
                    <a:pt x="19753" y="67500"/>
                  </a:moveTo>
                  <a:cubicBezTo>
                    <a:pt x="19212" y="68816"/>
                    <a:pt x="18671" y="71448"/>
                    <a:pt x="18225" y="74211"/>
                  </a:cubicBezTo>
                  <a:cubicBezTo>
                    <a:pt x="17166" y="80263"/>
                    <a:pt x="17260" y="83816"/>
                    <a:pt x="16155" y="86185"/>
                  </a:cubicBezTo>
                  <a:cubicBezTo>
                    <a:pt x="15873" y="86842"/>
                    <a:pt x="15520" y="87369"/>
                    <a:pt x="15097" y="88027"/>
                  </a:cubicBezTo>
                  <a:cubicBezTo>
                    <a:pt x="14838" y="83553"/>
                    <a:pt x="14180" y="79079"/>
                    <a:pt x="13498" y="79079"/>
                  </a:cubicBezTo>
                  <a:cubicBezTo>
                    <a:pt x="13028" y="79079"/>
                    <a:pt x="12487" y="80527"/>
                    <a:pt x="11852" y="82106"/>
                  </a:cubicBezTo>
                  <a:cubicBezTo>
                    <a:pt x="11099" y="83948"/>
                    <a:pt x="10441" y="86053"/>
                    <a:pt x="10206" y="86842"/>
                  </a:cubicBezTo>
                  <a:cubicBezTo>
                    <a:pt x="10512" y="88948"/>
                    <a:pt x="10512" y="88948"/>
                    <a:pt x="10512" y="88948"/>
                  </a:cubicBezTo>
                  <a:cubicBezTo>
                    <a:pt x="10723" y="88290"/>
                    <a:pt x="11358" y="86579"/>
                    <a:pt x="11993" y="85000"/>
                  </a:cubicBezTo>
                  <a:cubicBezTo>
                    <a:pt x="12557" y="83685"/>
                    <a:pt x="13051" y="82632"/>
                    <a:pt x="13380" y="82632"/>
                  </a:cubicBezTo>
                  <a:cubicBezTo>
                    <a:pt x="13921" y="82632"/>
                    <a:pt x="14274" y="86053"/>
                    <a:pt x="14486" y="88816"/>
                  </a:cubicBezTo>
                  <a:cubicBezTo>
                    <a:pt x="13757" y="89737"/>
                    <a:pt x="12604" y="90000"/>
                    <a:pt x="12252" y="90000"/>
                  </a:cubicBezTo>
                  <a:cubicBezTo>
                    <a:pt x="12087" y="90000"/>
                    <a:pt x="12017" y="90132"/>
                    <a:pt x="11969" y="90395"/>
                  </a:cubicBezTo>
                  <a:cubicBezTo>
                    <a:pt x="11922" y="90658"/>
                    <a:pt x="11875" y="91053"/>
                    <a:pt x="11852" y="91711"/>
                  </a:cubicBezTo>
                  <a:cubicBezTo>
                    <a:pt x="11805" y="92763"/>
                    <a:pt x="11805" y="92763"/>
                    <a:pt x="11805" y="92763"/>
                  </a:cubicBezTo>
                  <a:lnTo>
                    <a:pt x="12181" y="92763"/>
                  </a:lnTo>
                  <a:cubicBezTo>
                    <a:pt x="14156" y="92763"/>
                    <a:pt x="16014" y="91053"/>
                    <a:pt x="17190" y="86974"/>
                  </a:cubicBezTo>
                  <a:cubicBezTo>
                    <a:pt x="17378" y="87237"/>
                    <a:pt x="17519" y="87369"/>
                    <a:pt x="17707" y="87369"/>
                  </a:cubicBezTo>
                  <a:cubicBezTo>
                    <a:pt x="18389" y="87369"/>
                    <a:pt x="19095" y="85263"/>
                    <a:pt x="19542" y="83421"/>
                  </a:cubicBezTo>
                  <a:cubicBezTo>
                    <a:pt x="19683" y="82763"/>
                    <a:pt x="19730" y="82106"/>
                    <a:pt x="19730" y="81448"/>
                  </a:cubicBezTo>
                  <a:cubicBezTo>
                    <a:pt x="19730" y="81053"/>
                    <a:pt x="19730" y="80790"/>
                    <a:pt x="19730" y="80527"/>
                  </a:cubicBezTo>
                  <a:cubicBezTo>
                    <a:pt x="19706" y="79342"/>
                    <a:pt x="19706" y="79342"/>
                    <a:pt x="19706" y="79342"/>
                  </a:cubicBezTo>
                  <a:cubicBezTo>
                    <a:pt x="19071" y="82106"/>
                    <a:pt x="18530" y="84211"/>
                    <a:pt x="17895" y="84211"/>
                  </a:cubicBezTo>
                  <a:cubicBezTo>
                    <a:pt x="17778" y="84211"/>
                    <a:pt x="17684" y="84211"/>
                    <a:pt x="17613" y="84079"/>
                  </a:cubicBezTo>
                  <a:cubicBezTo>
                    <a:pt x="18248" y="78421"/>
                    <a:pt x="18836" y="73290"/>
                    <a:pt x="20223" y="69211"/>
                  </a:cubicBezTo>
                  <a:cubicBezTo>
                    <a:pt x="20082" y="68685"/>
                    <a:pt x="19871" y="67895"/>
                    <a:pt x="19753" y="67500"/>
                  </a:cubicBezTo>
                  <a:close/>
                  <a:moveTo>
                    <a:pt x="4985" y="45263"/>
                  </a:moveTo>
                  <a:cubicBezTo>
                    <a:pt x="3433" y="45263"/>
                    <a:pt x="1552" y="48290"/>
                    <a:pt x="1552" y="52369"/>
                  </a:cubicBezTo>
                  <a:cubicBezTo>
                    <a:pt x="1552" y="53553"/>
                    <a:pt x="1670" y="54211"/>
                    <a:pt x="1670" y="55263"/>
                  </a:cubicBezTo>
                  <a:cubicBezTo>
                    <a:pt x="1670" y="56711"/>
                    <a:pt x="1552" y="57763"/>
                    <a:pt x="1552" y="59342"/>
                  </a:cubicBezTo>
                  <a:cubicBezTo>
                    <a:pt x="1552" y="60527"/>
                    <a:pt x="1670" y="61842"/>
                    <a:pt x="1811" y="63027"/>
                  </a:cubicBezTo>
                  <a:cubicBezTo>
                    <a:pt x="1952" y="64342"/>
                    <a:pt x="2116" y="65132"/>
                    <a:pt x="2116" y="66185"/>
                  </a:cubicBezTo>
                  <a:cubicBezTo>
                    <a:pt x="2116" y="66974"/>
                    <a:pt x="2022" y="67895"/>
                    <a:pt x="2022" y="69869"/>
                  </a:cubicBezTo>
                  <a:cubicBezTo>
                    <a:pt x="2022" y="73816"/>
                    <a:pt x="2446" y="76185"/>
                    <a:pt x="3222" y="80921"/>
                  </a:cubicBezTo>
                  <a:cubicBezTo>
                    <a:pt x="3386" y="81842"/>
                    <a:pt x="3386" y="81842"/>
                    <a:pt x="3386" y="81842"/>
                  </a:cubicBezTo>
                  <a:cubicBezTo>
                    <a:pt x="2728" y="83290"/>
                    <a:pt x="1505" y="86185"/>
                    <a:pt x="1223" y="86842"/>
                  </a:cubicBezTo>
                  <a:cubicBezTo>
                    <a:pt x="235" y="89211"/>
                    <a:pt x="0" y="91974"/>
                    <a:pt x="0" y="96448"/>
                  </a:cubicBezTo>
                  <a:cubicBezTo>
                    <a:pt x="0" y="98158"/>
                    <a:pt x="0" y="100000"/>
                    <a:pt x="24" y="101842"/>
                  </a:cubicBezTo>
                  <a:lnTo>
                    <a:pt x="212" y="101842"/>
                  </a:lnTo>
                  <a:cubicBezTo>
                    <a:pt x="611" y="101842"/>
                    <a:pt x="658" y="100527"/>
                    <a:pt x="658" y="99211"/>
                  </a:cubicBezTo>
                  <a:cubicBezTo>
                    <a:pt x="658" y="98290"/>
                    <a:pt x="635" y="97369"/>
                    <a:pt x="635" y="96316"/>
                  </a:cubicBezTo>
                  <a:cubicBezTo>
                    <a:pt x="658" y="93816"/>
                    <a:pt x="658" y="91711"/>
                    <a:pt x="1364" y="89869"/>
                  </a:cubicBezTo>
                  <a:cubicBezTo>
                    <a:pt x="1646" y="89211"/>
                    <a:pt x="3057" y="86053"/>
                    <a:pt x="4092" y="83553"/>
                  </a:cubicBezTo>
                  <a:cubicBezTo>
                    <a:pt x="4397" y="82895"/>
                    <a:pt x="4680" y="82237"/>
                    <a:pt x="4985" y="82237"/>
                  </a:cubicBezTo>
                  <a:cubicBezTo>
                    <a:pt x="5338" y="82237"/>
                    <a:pt x="5738" y="83027"/>
                    <a:pt x="6255" y="84737"/>
                  </a:cubicBezTo>
                  <a:cubicBezTo>
                    <a:pt x="6678" y="86185"/>
                    <a:pt x="7125" y="88027"/>
                    <a:pt x="7478" y="90263"/>
                  </a:cubicBezTo>
                  <a:cubicBezTo>
                    <a:pt x="7925" y="88421"/>
                    <a:pt x="7925" y="88421"/>
                    <a:pt x="7925" y="88421"/>
                  </a:cubicBezTo>
                  <a:cubicBezTo>
                    <a:pt x="7549" y="85790"/>
                    <a:pt x="7008" y="83553"/>
                    <a:pt x="6467" y="81842"/>
                  </a:cubicBezTo>
                  <a:cubicBezTo>
                    <a:pt x="5950" y="80000"/>
                    <a:pt x="5479" y="79079"/>
                    <a:pt x="5079" y="79079"/>
                  </a:cubicBezTo>
                  <a:cubicBezTo>
                    <a:pt x="4891" y="79079"/>
                    <a:pt x="4750" y="79211"/>
                    <a:pt x="4633" y="79342"/>
                  </a:cubicBezTo>
                  <a:cubicBezTo>
                    <a:pt x="4492" y="79606"/>
                    <a:pt x="4374" y="79869"/>
                    <a:pt x="4186" y="79869"/>
                  </a:cubicBezTo>
                  <a:cubicBezTo>
                    <a:pt x="3998" y="79869"/>
                    <a:pt x="3833" y="79606"/>
                    <a:pt x="3598" y="78027"/>
                  </a:cubicBezTo>
                  <a:cubicBezTo>
                    <a:pt x="3504" y="77500"/>
                    <a:pt x="2940" y="73816"/>
                    <a:pt x="2822" y="72763"/>
                  </a:cubicBezTo>
                  <a:cubicBezTo>
                    <a:pt x="2775" y="72237"/>
                    <a:pt x="2657" y="71316"/>
                    <a:pt x="2657" y="70132"/>
                  </a:cubicBezTo>
                  <a:cubicBezTo>
                    <a:pt x="2657" y="69606"/>
                    <a:pt x="2681" y="68948"/>
                    <a:pt x="2728" y="68421"/>
                  </a:cubicBezTo>
                  <a:cubicBezTo>
                    <a:pt x="3222" y="70658"/>
                    <a:pt x="3833" y="71842"/>
                    <a:pt x="4562" y="72369"/>
                  </a:cubicBezTo>
                  <a:cubicBezTo>
                    <a:pt x="4468" y="69606"/>
                    <a:pt x="4468" y="69606"/>
                    <a:pt x="4468" y="69606"/>
                  </a:cubicBezTo>
                  <a:cubicBezTo>
                    <a:pt x="3410" y="68027"/>
                    <a:pt x="2281" y="62895"/>
                    <a:pt x="2281" y="59474"/>
                  </a:cubicBezTo>
                  <a:cubicBezTo>
                    <a:pt x="2281" y="58816"/>
                    <a:pt x="2305" y="58290"/>
                    <a:pt x="2352" y="57632"/>
                  </a:cubicBezTo>
                  <a:cubicBezTo>
                    <a:pt x="2775" y="59737"/>
                    <a:pt x="3739" y="61974"/>
                    <a:pt x="4256" y="61974"/>
                  </a:cubicBezTo>
                  <a:cubicBezTo>
                    <a:pt x="4539" y="61974"/>
                    <a:pt x="4774" y="61448"/>
                    <a:pt x="4985" y="60921"/>
                  </a:cubicBezTo>
                  <a:cubicBezTo>
                    <a:pt x="5197" y="60527"/>
                    <a:pt x="5409" y="60000"/>
                    <a:pt x="5691" y="60000"/>
                  </a:cubicBezTo>
                  <a:cubicBezTo>
                    <a:pt x="6373" y="60000"/>
                    <a:pt x="7196" y="61842"/>
                    <a:pt x="7925" y="63553"/>
                  </a:cubicBezTo>
                  <a:cubicBezTo>
                    <a:pt x="7972" y="63685"/>
                    <a:pt x="8019" y="63685"/>
                    <a:pt x="8066" y="63685"/>
                  </a:cubicBezTo>
                  <a:cubicBezTo>
                    <a:pt x="8183" y="63685"/>
                    <a:pt x="8254" y="63421"/>
                    <a:pt x="8325" y="62763"/>
                  </a:cubicBezTo>
                  <a:cubicBezTo>
                    <a:pt x="8419" y="61842"/>
                    <a:pt x="8419" y="61842"/>
                    <a:pt x="8419" y="61842"/>
                  </a:cubicBezTo>
                  <a:cubicBezTo>
                    <a:pt x="7619" y="59211"/>
                    <a:pt x="6326" y="56448"/>
                    <a:pt x="5667" y="56448"/>
                  </a:cubicBezTo>
                  <a:cubicBezTo>
                    <a:pt x="5362" y="56448"/>
                    <a:pt x="5126" y="56842"/>
                    <a:pt x="4938" y="57369"/>
                  </a:cubicBezTo>
                  <a:cubicBezTo>
                    <a:pt x="4680" y="57895"/>
                    <a:pt x="4492" y="58421"/>
                    <a:pt x="4280" y="58421"/>
                  </a:cubicBezTo>
                  <a:cubicBezTo>
                    <a:pt x="3739" y="58421"/>
                    <a:pt x="2375" y="55527"/>
                    <a:pt x="2375" y="52632"/>
                  </a:cubicBezTo>
                  <a:cubicBezTo>
                    <a:pt x="2375" y="49211"/>
                    <a:pt x="4539" y="48027"/>
                    <a:pt x="4774" y="48027"/>
                  </a:cubicBezTo>
                  <a:lnTo>
                    <a:pt x="4985" y="45263"/>
                  </a:lnTo>
                  <a:close/>
                  <a:moveTo>
                    <a:pt x="21587" y="73027"/>
                  </a:moveTo>
                  <a:cubicBezTo>
                    <a:pt x="20788" y="82369"/>
                    <a:pt x="19589" y="89079"/>
                    <a:pt x="18366" y="93027"/>
                  </a:cubicBezTo>
                  <a:cubicBezTo>
                    <a:pt x="17778" y="94869"/>
                    <a:pt x="17260" y="96053"/>
                    <a:pt x="16108" y="96053"/>
                  </a:cubicBezTo>
                  <a:lnTo>
                    <a:pt x="13663" y="96053"/>
                  </a:lnTo>
                  <a:cubicBezTo>
                    <a:pt x="12793" y="96053"/>
                    <a:pt x="12228" y="96711"/>
                    <a:pt x="11805" y="97369"/>
                  </a:cubicBezTo>
                  <a:cubicBezTo>
                    <a:pt x="11335" y="98027"/>
                    <a:pt x="11052" y="98685"/>
                    <a:pt x="10582" y="98685"/>
                  </a:cubicBezTo>
                  <a:cubicBezTo>
                    <a:pt x="9877" y="98685"/>
                    <a:pt x="9242" y="96711"/>
                    <a:pt x="8936" y="95000"/>
                  </a:cubicBezTo>
                  <a:cubicBezTo>
                    <a:pt x="9500" y="92369"/>
                    <a:pt x="9500" y="92369"/>
                    <a:pt x="9500" y="92369"/>
                  </a:cubicBezTo>
                  <a:cubicBezTo>
                    <a:pt x="9218" y="90263"/>
                    <a:pt x="9218" y="90263"/>
                    <a:pt x="9218" y="90263"/>
                  </a:cubicBezTo>
                  <a:cubicBezTo>
                    <a:pt x="9054" y="90921"/>
                    <a:pt x="6984" y="99474"/>
                    <a:pt x="6561" y="101316"/>
                  </a:cubicBezTo>
                  <a:cubicBezTo>
                    <a:pt x="6537" y="101185"/>
                    <a:pt x="6537" y="101185"/>
                    <a:pt x="6537" y="101185"/>
                  </a:cubicBezTo>
                  <a:cubicBezTo>
                    <a:pt x="6537" y="100658"/>
                    <a:pt x="6537" y="100132"/>
                    <a:pt x="6537" y="99606"/>
                  </a:cubicBezTo>
                  <a:cubicBezTo>
                    <a:pt x="6537" y="93158"/>
                    <a:pt x="6020" y="91579"/>
                    <a:pt x="5197" y="89737"/>
                  </a:cubicBezTo>
                  <a:cubicBezTo>
                    <a:pt x="4633" y="91579"/>
                    <a:pt x="4633" y="91579"/>
                    <a:pt x="4633" y="91579"/>
                  </a:cubicBezTo>
                  <a:cubicBezTo>
                    <a:pt x="5761" y="93685"/>
                    <a:pt x="6044" y="95263"/>
                    <a:pt x="6044" y="100000"/>
                  </a:cubicBezTo>
                  <a:cubicBezTo>
                    <a:pt x="6044" y="103685"/>
                    <a:pt x="5808" y="105132"/>
                    <a:pt x="5456" y="106316"/>
                  </a:cubicBezTo>
                  <a:cubicBezTo>
                    <a:pt x="5103" y="107500"/>
                    <a:pt x="4680" y="108027"/>
                    <a:pt x="4280" y="108027"/>
                  </a:cubicBezTo>
                  <a:cubicBezTo>
                    <a:pt x="4139" y="108027"/>
                    <a:pt x="4045" y="108158"/>
                    <a:pt x="3998" y="108421"/>
                  </a:cubicBezTo>
                  <a:cubicBezTo>
                    <a:pt x="3927" y="108816"/>
                    <a:pt x="3904" y="109342"/>
                    <a:pt x="3904" y="110132"/>
                  </a:cubicBezTo>
                  <a:cubicBezTo>
                    <a:pt x="3904" y="111185"/>
                    <a:pt x="3904" y="111185"/>
                    <a:pt x="3904" y="111185"/>
                  </a:cubicBezTo>
                  <a:lnTo>
                    <a:pt x="4021" y="111185"/>
                  </a:lnTo>
                  <a:cubicBezTo>
                    <a:pt x="4727" y="111185"/>
                    <a:pt x="5385" y="110527"/>
                    <a:pt x="6114" y="107369"/>
                  </a:cubicBezTo>
                  <a:cubicBezTo>
                    <a:pt x="8442" y="97106"/>
                    <a:pt x="8442" y="97106"/>
                    <a:pt x="8442" y="97106"/>
                  </a:cubicBezTo>
                  <a:cubicBezTo>
                    <a:pt x="8771" y="99342"/>
                    <a:pt x="9594" y="102237"/>
                    <a:pt x="10582" y="102237"/>
                  </a:cubicBezTo>
                  <a:cubicBezTo>
                    <a:pt x="11146" y="102237"/>
                    <a:pt x="11499" y="101448"/>
                    <a:pt x="12017" y="100790"/>
                  </a:cubicBezTo>
                  <a:cubicBezTo>
                    <a:pt x="12416" y="100132"/>
                    <a:pt x="12816" y="99737"/>
                    <a:pt x="13663" y="99737"/>
                  </a:cubicBezTo>
                  <a:lnTo>
                    <a:pt x="16132" y="99737"/>
                  </a:lnTo>
                  <a:cubicBezTo>
                    <a:pt x="17378" y="99737"/>
                    <a:pt x="17989" y="98158"/>
                    <a:pt x="18671" y="96053"/>
                  </a:cubicBezTo>
                  <a:cubicBezTo>
                    <a:pt x="20129" y="91448"/>
                    <a:pt x="21376" y="83685"/>
                    <a:pt x="22081" y="74869"/>
                  </a:cubicBezTo>
                  <a:cubicBezTo>
                    <a:pt x="21893" y="74211"/>
                    <a:pt x="21728" y="73553"/>
                    <a:pt x="21587" y="73027"/>
                  </a:cubicBezTo>
                  <a:close/>
                  <a:moveTo>
                    <a:pt x="16649" y="0"/>
                  </a:moveTo>
                  <a:cubicBezTo>
                    <a:pt x="15473" y="0"/>
                    <a:pt x="14697" y="4211"/>
                    <a:pt x="14439" y="7895"/>
                  </a:cubicBezTo>
                  <a:cubicBezTo>
                    <a:pt x="14368" y="9079"/>
                    <a:pt x="14298" y="10263"/>
                    <a:pt x="14251" y="10790"/>
                  </a:cubicBezTo>
                  <a:cubicBezTo>
                    <a:pt x="14133" y="11842"/>
                    <a:pt x="13616" y="16842"/>
                    <a:pt x="13404" y="18816"/>
                  </a:cubicBezTo>
                  <a:lnTo>
                    <a:pt x="14368" y="18816"/>
                  </a:lnTo>
                  <a:cubicBezTo>
                    <a:pt x="13898" y="23816"/>
                    <a:pt x="13898" y="23816"/>
                    <a:pt x="13898" y="23816"/>
                  </a:cubicBezTo>
                  <a:cubicBezTo>
                    <a:pt x="14439" y="23158"/>
                    <a:pt x="14838" y="22632"/>
                    <a:pt x="15379" y="22632"/>
                  </a:cubicBezTo>
                  <a:cubicBezTo>
                    <a:pt x="15850" y="22632"/>
                    <a:pt x="16179" y="23290"/>
                    <a:pt x="16320" y="24869"/>
                  </a:cubicBezTo>
                  <a:cubicBezTo>
                    <a:pt x="16602" y="27895"/>
                    <a:pt x="16602" y="37237"/>
                    <a:pt x="17049" y="44211"/>
                  </a:cubicBezTo>
                  <a:cubicBezTo>
                    <a:pt x="17496" y="50790"/>
                    <a:pt x="18530" y="57106"/>
                    <a:pt x="19730" y="62106"/>
                  </a:cubicBezTo>
                  <a:lnTo>
                    <a:pt x="19777" y="62106"/>
                  </a:lnTo>
                  <a:cubicBezTo>
                    <a:pt x="19824" y="62106"/>
                    <a:pt x="19871" y="61974"/>
                    <a:pt x="19871" y="61711"/>
                  </a:cubicBezTo>
                  <a:cubicBezTo>
                    <a:pt x="19871" y="61448"/>
                    <a:pt x="19871" y="61448"/>
                    <a:pt x="19824" y="61185"/>
                  </a:cubicBezTo>
                  <a:cubicBezTo>
                    <a:pt x="18836" y="55658"/>
                    <a:pt x="18037" y="49606"/>
                    <a:pt x="17613" y="42895"/>
                  </a:cubicBezTo>
                  <a:cubicBezTo>
                    <a:pt x="17190" y="36316"/>
                    <a:pt x="17260" y="27237"/>
                    <a:pt x="16884" y="23027"/>
                  </a:cubicBezTo>
                  <a:cubicBezTo>
                    <a:pt x="16626" y="20395"/>
                    <a:pt x="16108" y="19606"/>
                    <a:pt x="15614" y="19606"/>
                  </a:cubicBezTo>
                  <a:cubicBezTo>
                    <a:pt x="15238" y="19606"/>
                    <a:pt x="14862" y="20132"/>
                    <a:pt x="14697" y="20263"/>
                  </a:cubicBezTo>
                  <a:cubicBezTo>
                    <a:pt x="15121" y="16316"/>
                    <a:pt x="15121" y="16316"/>
                    <a:pt x="15121" y="16316"/>
                  </a:cubicBezTo>
                  <a:lnTo>
                    <a:pt x="14415" y="16316"/>
                  </a:lnTo>
                  <a:cubicBezTo>
                    <a:pt x="14556" y="14737"/>
                    <a:pt x="14721" y="13421"/>
                    <a:pt x="14791" y="12632"/>
                  </a:cubicBezTo>
                  <a:cubicBezTo>
                    <a:pt x="14862" y="11842"/>
                    <a:pt x="14885" y="11053"/>
                    <a:pt x="14979" y="9737"/>
                  </a:cubicBezTo>
                  <a:cubicBezTo>
                    <a:pt x="15238" y="5921"/>
                    <a:pt x="15850" y="3421"/>
                    <a:pt x="16649" y="3421"/>
                  </a:cubicBezTo>
                  <a:cubicBezTo>
                    <a:pt x="17637" y="3421"/>
                    <a:pt x="18201" y="7106"/>
                    <a:pt x="18789" y="10658"/>
                  </a:cubicBezTo>
                  <a:cubicBezTo>
                    <a:pt x="19048" y="12237"/>
                    <a:pt x="19471" y="15658"/>
                    <a:pt x="19988" y="18290"/>
                  </a:cubicBezTo>
                  <a:cubicBezTo>
                    <a:pt x="20318" y="20000"/>
                    <a:pt x="20976" y="21974"/>
                    <a:pt x="21964" y="27763"/>
                  </a:cubicBezTo>
                  <a:cubicBezTo>
                    <a:pt x="22552" y="31185"/>
                    <a:pt x="23233" y="35527"/>
                    <a:pt x="23939" y="41316"/>
                  </a:cubicBezTo>
                  <a:cubicBezTo>
                    <a:pt x="26479" y="62106"/>
                    <a:pt x="28148" y="80527"/>
                    <a:pt x="29065" y="94737"/>
                  </a:cubicBezTo>
                  <a:cubicBezTo>
                    <a:pt x="29065" y="94869"/>
                    <a:pt x="29065" y="94869"/>
                    <a:pt x="29065" y="94869"/>
                  </a:cubicBezTo>
                  <a:cubicBezTo>
                    <a:pt x="26385" y="84737"/>
                    <a:pt x="24080" y="75132"/>
                    <a:pt x="22222" y="63290"/>
                  </a:cubicBezTo>
                  <a:cubicBezTo>
                    <a:pt x="20905" y="55000"/>
                    <a:pt x="19753" y="45263"/>
                    <a:pt x="18765" y="32895"/>
                  </a:cubicBezTo>
                  <a:cubicBezTo>
                    <a:pt x="18695" y="31974"/>
                    <a:pt x="18624" y="31316"/>
                    <a:pt x="18577" y="30527"/>
                  </a:cubicBezTo>
                  <a:cubicBezTo>
                    <a:pt x="18530" y="30132"/>
                    <a:pt x="18507" y="30000"/>
                    <a:pt x="18483" y="30000"/>
                  </a:cubicBezTo>
                  <a:cubicBezTo>
                    <a:pt x="18413" y="30000"/>
                    <a:pt x="18389" y="30263"/>
                    <a:pt x="18389" y="30527"/>
                  </a:cubicBezTo>
                  <a:cubicBezTo>
                    <a:pt x="18389" y="30921"/>
                    <a:pt x="18413" y="31579"/>
                    <a:pt x="18460" y="33027"/>
                  </a:cubicBezTo>
                  <a:cubicBezTo>
                    <a:pt x="19001" y="45790"/>
                    <a:pt x="20482" y="57369"/>
                    <a:pt x="22034" y="66842"/>
                  </a:cubicBezTo>
                  <a:cubicBezTo>
                    <a:pt x="23610" y="76448"/>
                    <a:pt x="25373" y="84606"/>
                    <a:pt x="26831" y="90527"/>
                  </a:cubicBezTo>
                  <a:cubicBezTo>
                    <a:pt x="27984" y="108685"/>
                    <a:pt x="27984" y="108685"/>
                    <a:pt x="27984" y="108685"/>
                  </a:cubicBezTo>
                  <a:cubicBezTo>
                    <a:pt x="28007" y="109211"/>
                    <a:pt x="28031" y="109606"/>
                    <a:pt x="28031" y="110000"/>
                  </a:cubicBezTo>
                  <a:cubicBezTo>
                    <a:pt x="28031" y="110395"/>
                    <a:pt x="28007" y="110658"/>
                    <a:pt x="27984" y="110790"/>
                  </a:cubicBezTo>
                  <a:cubicBezTo>
                    <a:pt x="27960" y="111053"/>
                    <a:pt x="27913" y="111053"/>
                    <a:pt x="27819" y="111053"/>
                  </a:cubicBezTo>
                  <a:lnTo>
                    <a:pt x="27466" y="111053"/>
                  </a:lnTo>
                  <a:cubicBezTo>
                    <a:pt x="27325" y="111053"/>
                    <a:pt x="27255" y="110921"/>
                    <a:pt x="27208" y="110790"/>
                  </a:cubicBezTo>
                  <a:cubicBezTo>
                    <a:pt x="27161" y="110527"/>
                    <a:pt x="27114" y="110132"/>
                    <a:pt x="27090" y="109737"/>
                  </a:cubicBezTo>
                  <a:cubicBezTo>
                    <a:pt x="26996" y="108027"/>
                    <a:pt x="26408" y="98421"/>
                    <a:pt x="26290" y="96579"/>
                  </a:cubicBezTo>
                  <a:cubicBezTo>
                    <a:pt x="26267" y="96185"/>
                    <a:pt x="26220" y="96053"/>
                    <a:pt x="26173" y="96053"/>
                  </a:cubicBezTo>
                  <a:cubicBezTo>
                    <a:pt x="26126" y="96053"/>
                    <a:pt x="26102" y="96316"/>
                    <a:pt x="26102" y="96579"/>
                  </a:cubicBezTo>
                  <a:cubicBezTo>
                    <a:pt x="26102" y="96842"/>
                    <a:pt x="26102" y="97106"/>
                    <a:pt x="26126" y="97895"/>
                  </a:cubicBezTo>
                  <a:cubicBezTo>
                    <a:pt x="26290" y="102237"/>
                    <a:pt x="26455" y="107106"/>
                    <a:pt x="26549" y="108948"/>
                  </a:cubicBezTo>
                  <a:cubicBezTo>
                    <a:pt x="26573" y="109869"/>
                    <a:pt x="26620" y="110658"/>
                    <a:pt x="26620" y="111185"/>
                  </a:cubicBezTo>
                  <a:cubicBezTo>
                    <a:pt x="26620" y="111711"/>
                    <a:pt x="26596" y="111974"/>
                    <a:pt x="26502" y="112500"/>
                  </a:cubicBezTo>
                  <a:cubicBezTo>
                    <a:pt x="26149" y="114474"/>
                    <a:pt x="26149" y="114474"/>
                    <a:pt x="26149" y="114474"/>
                  </a:cubicBezTo>
                  <a:cubicBezTo>
                    <a:pt x="26079" y="115000"/>
                    <a:pt x="26032" y="115000"/>
                    <a:pt x="25961" y="115000"/>
                  </a:cubicBezTo>
                  <a:cubicBezTo>
                    <a:pt x="25867" y="115000"/>
                    <a:pt x="25797" y="114737"/>
                    <a:pt x="25773" y="113948"/>
                  </a:cubicBezTo>
                  <a:cubicBezTo>
                    <a:pt x="25373" y="103421"/>
                    <a:pt x="24762" y="90527"/>
                    <a:pt x="24621" y="86974"/>
                  </a:cubicBezTo>
                  <a:cubicBezTo>
                    <a:pt x="24574" y="86185"/>
                    <a:pt x="24550" y="85658"/>
                    <a:pt x="24456" y="85658"/>
                  </a:cubicBezTo>
                  <a:cubicBezTo>
                    <a:pt x="24386" y="85658"/>
                    <a:pt x="24362" y="86053"/>
                    <a:pt x="24362" y="86316"/>
                  </a:cubicBezTo>
                  <a:cubicBezTo>
                    <a:pt x="24362" y="86579"/>
                    <a:pt x="24362" y="86974"/>
                    <a:pt x="24386" y="87106"/>
                  </a:cubicBezTo>
                  <a:cubicBezTo>
                    <a:pt x="24480" y="90921"/>
                    <a:pt x="24856" y="104342"/>
                    <a:pt x="25279" y="116711"/>
                  </a:cubicBezTo>
                  <a:cubicBezTo>
                    <a:pt x="25350" y="118816"/>
                    <a:pt x="25491" y="120000"/>
                    <a:pt x="25820" y="120000"/>
                  </a:cubicBezTo>
                  <a:cubicBezTo>
                    <a:pt x="25961" y="120000"/>
                    <a:pt x="26102" y="119737"/>
                    <a:pt x="26243" y="118948"/>
                  </a:cubicBezTo>
                  <a:cubicBezTo>
                    <a:pt x="26455" y="117763"/>
                    <a:pt x="26502" y="117500"/>
                    <a:pt x="26761" y="116053"/>
                  </a:cubicBezTo>
                  <a:cubicBezTo>
                    <a:pt x="26949" y="115000"/>
                    <a:pt x="27090" y="114606"/>
                    <a:pt x="27396" y="114606"/>
                  </a:cubicBezTo>
                  <a:lnTo>
                    <a:pt x="28172" y="114606"/>
                  </a:lnTo>
                  <a:cubicBezTo>
                    <a:pt x="28360" y="114606"/>
                    <a:pt x="28454" y="114342"/>
                    <a:pt x="28548" y="113948"/>
                  </a:cubicBezTo>
                  <a:cubicBezTo>
                    <a:pt x="28642" y="113421"/>
                    <a:pt x="28689" y="112763"/>
                    <a:pt x="28689" y="111974"/>
                  </a:cubicBezTo>
                  <a:cubicBezTo>
                    <a:pt x="28689" y="111053"/>
                    <a:pt x="28642" y="110263"/>
                    <a:pt x="28595" y="109342"/>
                  </a:cubicBezTo>
                  <a:cubicBezTo>
                    <a:pt x="28383" y="106448"/>
                    <a:pt x="27748" y="96185"/>
                    <a:pt x="27560" y="93421"/>
                  </a:cubicBezTo>
                  <a:cubicBezTo>
                    <a:pt x="27560" y="93290"/>
                    <a:pt x="27560" y="93290"/>
                    <a:pt x="27560" y="93290"/>
                  </a:cubicBezTo>
                  <a:cubicBezTo>
                    <a:pt x="28219" y="96053"/>
                    <a:pt x="29183" y="99737"/>
                    <a:pt x="29606" y="99737"/>
                  </a:cubicBezTo>
                  <a:cubicBezTo>
                    <a:pt x="29747" y="99737"/>
                    <a:pt x="29818" y="99342"/>
                    <a:pt x="29818" y="98158"/>
                  </a:cubicBezTo>
                  <a:cubicBezTo>
                    <a:pt x="29818" y="92763"/>
                    <a:pt x="28195" y="70527"/>
                    <a:pt x="24527" y="39869"/>
                  </a:cubicBezTo>
                  <a:cubicBezTo>
                    <a:pt x="22575" y="23553"/>
                    <a:pt x="20858" y="18027"/>
                    <a:pt x="20365" y="15395"/>
                  </a:cubicBezTo>
                  <a:cubicBezTo>
                    <a:pt x="19847" y="12632"/>
                    <a:pt x="19424" y="9342"/>
                    <a:pt x="19189" y="7763"/>
                  </a:cubicBezTo>
                  <a:cubicBezTo>
                    <a:pt x="18601" y="4342"/>
                    <a:pt x="17872" y="0"/>
                    <a:pt x="16649" y="0"/>
                  </a:cubicBezTo>
                  <a:close/>
                </a:path>
              </a:pathLst>
            </a:custGeom>
            <a:solidFill>
              <a:srgbClr val="63513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1" name="Google Shape;371;p55"/>
            <p:cNvSpPr/>
            <p:nvPr/>
          </p:nvSpPr>
          <p:spPr>
            <a:xfrm>
              <a:off x="911800" y="1575650"/>
              <a:ext cx="135825" cy="957250"/>
            </a:xfrm>
            <a:custGeom>
              <a:rect b="b" l="l" r="r" t="t"/>
              <a:pathLst>
                <a:path extrusionOk="0" h="38290" w="5433">
                  <a:moveTo>
                    <a:pt x="3081" y="0"/>
                  </a:moveTo>
                  <a:cubicBezTo>
                    <a:pt x="2470" y="0"/>
                    <a:pt x="1929" y="790"/>
                    <a:pt x="1482" y="2369"/>
                  </a:cubicBezTo>
                  <a:cubicBezTo>
                    <a:pt x="1012" y="4079"/>
                    <a:pt x="636" y="6316"/>
                    <a:pt x="377" y="9211"/>
                  </a:cubicBezTo>
                  <a:cubicBezTo>
                    <a:pt x="118" y="12106"/>
                    <a:pt x="1" y="15395"/>
                    <a:pt x="1" y="19079"/>
                  </a:cubicBezTo>
                  <a:cubicBezTo>
                    <a:pt x="1" y="22763"/>
                    <a:pt x="142" y="26053"/>
                    <a:pt x="400" y="29079"/>
                  </a:cubicBezTo>
                  <a:cubicBezTo>
                    <a:pt x="683" y="31974"/>
                    <a:pt x="1059" y="34211"/>
                    <a:pt x="1553" y="35790"/>
                  </a:cubicBezTo>
                  <a:cubicBezTo>
                    <a:pt x="2047" y="37500"/>
                    <a:pt x="2611" y="38290"/>
                    <a:pt x="3246" y="38290"/>
                  </a:cubicBezTo>
                  <a:cubicBezTo>
                    <a:pt x="4022" y="38290"/>
                    <a:pt x="4751" y="37106"/>
                    <a:pt x="5433" y="34869"/>
                  </a:cubicBezTo>
                  <a:cubicBezTo>
                    <a:pt x="5433" y="34869"/>
                    <a:pt x="5433" y="34869"/>
                    <a:pt x="5433" y="18816"/>
                  </a:cubicBezTo>
                  <a:lnTo>
                    <a:pt x="3034" y="18816"/>
                  </a:lnTo>
                  <a:lnTo>
                    <a:pt x="3034" y="21579"/>
                  </a:lnTo>
                  <a:lnTo>
                    <a:pt x="4845" y="21579"/>
                  </a:lnTo>
                  <a:cubicBezTo>
                    <a:pt x="4845" y="21579"/>
                    <a:pt x="4845" y="21579"/>
                    <a:pt x="4845" y="33158"/>
                  </a:cubicBezTo>
                  <a:cubicBezTo>
                    <a:pt x="4375" y="34737"/>
                    <a:pt x="3857" y="35395"/>
                    <a:pt x="3269" y="35395"/>
                  </a:cubicBezTo>
                  <a:cubicBezTo>
                    <a:pt x="2752" y="35395"/>
                    <a:pt x="2305" y="34737"/>
                    <a:pt x="1905" y="33290"/>
                  </a:cubicBezTo>
                  <a:cubicBezTo>
                    <a:pt x="1506" y="31974"/>
                    <a:pt x="1176" y="30000"/>
                    <a:pt x="965" y="27500"/>
                  </a:cubicBezTo>
                  <a:cubicBezTo>
                    <a:pt x="730" y="25000"/>
                    <a:pt x="612" y="22106"/>
                    <a:pt x="612" y="18948"/>
                  </a:cubicBezTo>
                  <a:cubicBezTo>
                    <a:pt x="612" y="15790"/>
                    <a:pt x="730" y="12895"/>
                    <a:pt x="918" y="10527"/>
                  </a:cubicBezTo>
                  <a:cubicBezTo>
                    <a:pt x="1129" y="8027"/>
                    <a:pt x="1412" y="6185"/>
                    <a:pt x="1788" y="4869"/>
                  </a:cubicBezTo>
                  <a:cubicBezTo>
                    <a:pt x="2164" y="3421"/>
                    <a:pt x="2587" y="2763"/>
                    <a:pt x="3081" y="2763"/>
                  </a:cubicBezTo>
                  <a:cubicBezTo>
                    <a:pt x="3904" y="2763"/>
                    <a:pt x="4539" y="4869"/>
                    <a:pt x="4986" y="8948"/>
                  </a:cubicBezTo>
                  <a:cubicBezTo>
                    <a:pt x="4986" y="8948"/>
                    <a:pt x="4986" y="8948"/>
                    <a:pt x="5433" y="6974"/>
                  </a:cubicBezTo>
                  <a:cubicBezTo>
                    <a:pt x="5174" y="4737"/>
                    <a:pt x="4845" y="2895"/>
                    <a:pt x="4445" y="1711"/>
                  </a:cubicBezTo>
                  <a:cubicBezTo>
                    <a:pt x="4045" y="527"/>
                    <a:pt x="3575" y="0"/>
                    <a:pt x="3081" y="0"/>
                  </a:cubicBezTo>
                  <a:close/>
                </a:path>
              </a:pathLst>
            </a:custGeom>
            <a:solidFill>
              <a:srgbClr val="63513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2" name="Google Shape;372;p55"/>
            <p:cNvSpPr/>
            <p:nvPr/>
          </p:nvSpPr>
          <p:spPr>
            <a:xfrm>
              <a:off x="1078175" y="1855250"/>
              <a:ext cx="108200" cy="677650"/>
            </a:xfrm>
            <a:custGeom>
              <a:rect b="b" l="l" r="r" t="t"/>
              <a:pathLst>
                <a:path extrusionOk="0" h="27106" w="4328">
                  <a:moveTo>
                    <a:pt x="2164" y="2632"/>
                  </a:moveTo>
                  <a:cubicBezTo>
                    <a:pt x="2470" y="2632"/>
                    <a:pt x="2752" y="3158"/>
                    <a:pt x="2987" y="3948"/>
                  </a:cubicBezTo>
                  <a:cubicBezTo>
                    <a:pt x="3222" y="4869"/>
                    <a:pt x="3410" y="6185"/>
                    <a:pt x="3551" y="7764"/>
                  </a:cubicBezTo>
                  <a:cubicBezTo>
                    <a:pt x="3669" y="9474"/>
                    <a:pt x="3740" y="11316"/>
                    <a:pt x="3740" y="13422"/>
                  </a:cubicBezTo>
                  <a:cubicBezTo>
                    <a:pt x="3740" y="15658"/>
                    <a:pt x="3669" y="17501"/>
                    <a:pt x="3551" y="19211"/>
                  </a:cubicBezTo>
                  <a:cubicBezTo>
                    <a:pt x="3410" y="20790"/>
                    <a:pt x="3222" y="22106"/>
                    <a:pt x="2987" y="23027"/>
                  </a:cubicBezTo>
                  <a:cubicBezTo>
                    <a:pt x="2752" y="23948"/>
                    <a:pt x="2470" y="24474"/>
                    <a:pt x="2164" y="24474"/>
                  </a:cubicBezTo>
                  <a:cubicBezTo>
                    <a:pt x="1858" y="24474"/>
                    <a:pt x="1576" y="23948"/>
                    <a:pt x="1341" y="23027"/>
                  </a:cubicBezTo>
                  <a:cubicBezTo>
                    <a:pt x="1106" y="22237"/>
                    <a:pt x="918" y="20922"/>
                    <a:pt x="777" y="19211"/>
                  </a:cubicBezTo>
                  <a:cubicBezTo>
                    <a:pt x="659" y="17632"/>
                    <a:pt x="588" y="15658"/>
                    <a:pt x="588" y="13553"/>
                  </a:cubicBezTo>
                  <a:cubicBezTo>
                    <a:pt x="588" y="11448"/>
                    <a:pt x="659" y="9474"/>
                    <a:pt x="777" y="7895"/>
                  </a:cubicBezTo>
                  <a:cubicBezTo>
                    <a:pt x="918" y="6185"/>
                    <a:pt x="1106" y="5001"/>
                    <a:pt x="1341" y="4079"/>
                  </a:cubicBezTo>
                  <a:cubicBezTo>
                    <a:pt x="1576" y="3158"/>
                    <a:pt x="1858" y="2632"/>
                    <a:pt x="2164" y="2632"/>
                  </a:cubicBezTo>
                  <a:close/>
                  <a:moveTo>
                    <a:pt x="2164" y="1"/>
                  </a:moveTo>
                  <a:cubicBezTo>
                    <a:pt x="1741" y="1"/>
                    <a:pt x="1364" y="527"/>
                    <a:pt x="1035" y="1711"/>
                  </a:cubicBezTo>
                  <a:cubicBezTo>
                    <a:pt x="706" y="2895"/>
                    <a:pt x="447" y="4474"/>
                    <a:pt x="259" y="6448"/>
                  </a:cubicBezTo>
                  <a:cubicBezTo>
                    <a:pt x="95" y="8553"/>
                    <a:pt x="1" y="10922"/>
                    <a:pt x="1" y="13553"/>
                  </a:cubicBezTo>
                  <a:cubicBezTo>
                    <a:pt x="1" y="16185"/>
                    <a:pt x="71" y="18553"/>
                    <a:pt x="259" y="20658"/>
                  </a:cubicBezTo>
                  <a:cubicBezTo>
                    <a:pt x="447" y="22632"/>
                    <a:pt x="706" y="24343"/>
                    <a:pt x="1035" y="25395"/>
                  </a:cubicBezTo>
                  <a:cubicBezTo>
                    <a:pt x="1364" y="26579"/>
                    <a:pt x="1741" y="27106"/>
                    <a:pt x="2164" y="27106"/>
                  </a:cubicBezTo>
                  <a:cubicBezTo>
                    <a:pt x="2587" y="27106"/>
                    <a:pt x="2964" y="26579"/>
                    <a:pt x="3293" y="25395"/>
                  </a:cubicBezTo>
                  <a:cubicBezTo>
                    <a:pt x="3622" y="24211"/>
                    <a:pt x="3881" y="22632"/>
                    <a:pt x="4069" y="20658"/>
                  </a:cubicBezTo>
                  <a:cubicBezTo>
                    <a:pt x="4257" y="18553"/>
                    <a:pt x="4327" y="16185"/>
                    <a:pt x="4327" y="13422"/>
                  </a:cubicBezTo>
                  <a:cubicBezTo>
                    <a:pt x="4327" y="10790"/>
                    <a:pt x="4257" y="8422"/>
                    <a:pt x="4069" y="6448"/>
                  </a:cubicBezTo>
                  <a:cubicBezTo>
                    <a:pt x="3881" y="4474"/>
                    <a:pt x="3622" y="2895"/>
                    <a:pt x="3293" y="1711"/>
                  </a:cubicBezTo>
                  <a:cubicBezTo>
                    <a:pt x="2964" y="527"/>
                    <a:pt x="2587" y="1"/>
                    <a:pt x="2164" y="1"/>
                  </a:cubicBezTo>
                  <a:close/>
                </a:path>
              </a:pathLst>
            </a:custGeom>
            <a:solidFill>
              <a:srgbClr val="63513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3" name="Google Shape;373;p55"/>
            <p:cNvSpPr/>
            <p:nvPr/>
          </p:nvSpPr>
          <p:spPr>
            <a:xfrm>
              <a:off x="1207525" y="1855250"/>
              <a:ext cx="108775" cy="677650"/>
            </a:xfrm>
            <a:custGeom>
              <a:rect b="b" l="l" r="r" t="t"/>
              <a:pathLst>
                <a:path extrusionOk="0" h="27106" w="4351">
                  <a:moveTo>
                    <a:pt x="2163" y="2632"/>
                  </a:moveTo>
                  <a:cubicBezTo>
                    <a:pt x="2493" y="2632"/>
                    <a:pt x="2751" y="3158"/>
                    <a:pt x="3010" y="3948"/>
                  </a:cubicBezTo>
                  <a:cubicBezTo>
                    <a:pt x="3245" y="4869"/>
                    <a:pt x="3433" y="6185"/>
                    <a:pt x="3551" y="7764"/>
                  </a:cubicBezTo>
                  <a:cubicBezTo>
                    <a:pt x="3692" y="9474"/>
                    <a:pt x="3762" y="11316"/>
                    <a:pt x="3762" y="13422"/>
                  </a:cubicBezTo>
                  <a:cubicBezTo>
                    <a:pt x="3762" y="15658"/>
                    <a:pt x="3692" y="17501"/>
                    <a:pt x="3551" y="19211"/>
                  </a:cubicBezTo>
                  <a:cubicBezTo>
                    <a:pt x="3433" y="20790"/>
                    <a:pt x="3245" y="22106"/>
                    <a:pt x="3010" y="23027"/>
                  </a:cubicBezTo>
                  <a:cubicBezTo>
                    <a:pt x="2751" y="23948"/>
                    <a:pt x="2493" y="24474"/>
                    <a:pt x="2163" y="24474"/>
                  </a:cubicBezTo>
                  <a:cubicBezTo>
                    <a:pt x="1858" y="24474"/>
                    <a:pt x="1599" y="23948"/>
                    <a:pt x="1340" y="23027"/>
                  </a:cubicBezTo>
                  <a:cubicBezTo>
                    <a:pt x="1105" y="22237"/>
                    <a:pt x="917" y="20922"/>
                    <a:pt x="800" y="19211"/>
                  </a:cubicBezTo>
                  <a:cubicBezTo>
                    <a:pt x="658" y="17632"/>
                    <a:pt x="611" y="15658"/>
                    <a:pt x="611" y="13553"/>
                  </a:cubicBezTo>
                  <a:cubicBezTo>
                    <a:pt x="611" y="11448"/>
                    <a:pt x="658" y="9474"/>
                    <a:pt x="800" y="7895"/>
                  </a:cubicBezTo>
                  <a:cubicBezTo>
                    <a:pt x="917" y="6185"/>
                    <a:pt x="1105" y="5001"/>
                    <a:pt x="1340" y="4079"/>
                  </a:cubicBezTo>
                  <a:cubicBezTo>
                    <a:pt x="1599" y="3158"/>
                    <a:pt x="1858" y="2632"/>
                    <a:pt x="2163" y="2632"/>
                  </a:cubicBezTo>
                  <a:close/>
                  <a:moveTo>
                    <a:pt x="2187" y="1"/>
                  </a:moveTo>
                  <a:cubicBezTo>
                    <a:pt x="1764" y="1"/>
                    <a:pt x="1387" y="527"/>
                    <a:pt x="1058" y="1711"/>
                  </a:cubicBezTo>
                  <a:cubicBezTo>
                    <a:pt x="729" y="2895"/>
                    <a:pt x="470" y="4474"/>
                    <a:pt x="282" y="6448"/>
                  </a:cubicBezTo>
                  <a:cubicBezTo>
                    <a:pt x="94" y="8553"/>
                    <a:pt x="0" y="10922"/>
                    <a:pt x="0" y="13553"/>
                  </a:cubicBezTo>
                  <a:cubicBezTo>
                    <a:pt x="0" y="16185"/>
                    <a:pt x="94" y="18553"/>
                    <a:pt x="282" y="20658"/>
                  </a:cubicBezTo>
                  <a:cubicBezTo>
                    <a:pt x="447" y="22632"/>
                    <a:pt x="705" y="24343"/>
                    <a:pt x="1035" y="25395"/>
                  </a:cubicBezTo>
                  <a:cubicBezTo>
                    <a:pt x="1364" y="26579"/>
                    <a:pt x="1740" y="27106"/>
                    <a:pt x="2163" y="27106"/>
                  </a:cubicBezTo>
                  <a:cubicBezTo>
                    <a:pt x="2610" y="27106"/>
                    <a:pt x="2986" y="26579"/>
                    <a:pt x="3316" y="25395"/>
                  </a:cubicBezTo>
                  <a:cubicBezTo>
                    <a:pt x="3645" y="24211"/>
                    <a:pt x="3904" y="22632"/>
                    <a:pt x="4092" y="20658"/>
                  </a:cubicBezTo>
                  <a:cubicBezTo>
                    <a:pt x="4256" y="18553"/>
                    <a:pt x="4350" y="16185"/>
                    <a:pt x="4350" y="13422"/>
                  </a:cubicBezTo>
                  <a:cubicBezTo>
                    <a:pt x="4350" y="10790"/>
                    <a:pt x="4256" y="8422"/>
                    <a:pt x="4092" y="6448"/>
                  </a:cubicBezTo>
                  <a:cubicBezTo>
                    <a:pt x="3904" y="4474"/>
                    <a:pt x="3645" y="2895"/>
                    <a:pt x="3316" y="1711"/>
                  </a:cubicBezTo>
                  <a:cubicBezTo>
                    <a:pt x="2986" y="527"/>
                    <a:pt x="2610" y="1"/>
                    <a:pt x="2187" y="1"/>
                  </a:cubicBezTo>
                  <a:close/>
                </a:path>
              </a:pathLst>
            </a:custGeom>
            <a:solidFill>
              <a:srgbClr val="63513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4" name="Google Shape;374;p55"/>
            <p:cNvSpPr/>
            <p:nvPr/>
          </p:nvSpPr>
          <p:spPr>
            <a:xfrm>
              <a:off x="1337425" y="1588800"/>
              <a:ext cx="105850" cy="944100"/>
            </a:xfrm>
            <a:custGeom>
              <a:rect b="b" l="l" r="r" t="t"/>
              <a:pathLst>
                <a:path extrusionOk="0" h="37764" w="4234">
                  <a:moveTo>
                    <a:pt x="2117" y="13290"/>
                  </a:moveTo>
                  <a:cubicBezTo>
                    <a:pt x="2447" y="13290"/>
                    <a:pt x="2705" y="13816"/>
                    <a:pt x="2940" y="14737"/>
                  </a:cubicBezTo>
                  <a:cubicBezTo>
                    <a:pt x="3176" y="15659"/>
                    <a:pt x="3364" y="16974"/>
                    <a:pt x="3481" y="18553"/>
                  </a:cubicBezTo>
                  <a:cubicBezTo>
                    <a:pt x="3622" y="20132"/>
                    <a:pt x="3693" y="22106"/>
                    <a:pt x="3693" y="24211"/>
                  </a:cubicBezTo>
                  <a:cubicBezTo>
                    <a:pt x="3693" y="26448"/>
                    <a:pt x="3622" y="28290"/>
                    <a:pt x="3481" y="29869"/>
                  </a:cubicBezTo>
                  <a:cubicBezTo>
                    <a:pt x="3364" y="31580"/>
                    <a:pt x="3176" y="32895"/>
                    <a:pt x="2940" y="33685"/>
                  </a:cubicBezTo>
                  <a:cubicBezTo>
                    <a:pt x="2705" y="34606"/>
                    <a:pt x="2423" y="35132"/>
                    <a:pt x="2117" y="35132"/>
                  </a:cubicBezTo>
                  <a:cubicBezTo>
                    <a:pt x="1647" y="35132"/>
                    <a:pt x="1271" y="34080"/>
                    <a:pt x="1012" y="32106"/>
                  </a:cubicBezTo>
                  <a:cubicBezTo>
                    <a:pt x="730" y="30132"/>
                    <a:pt x="589" y="27501"/>
                    <a:pt x="589" y="24211"/>
                  </a:cubicBezTo>
                  <a:cubicBezTo>
                    <a:pt x="589" y="20790"/>
                    <a:pt x="730" y="18159"/>
                    <a:pt x="1012" y="16316"/>
                  </a:cubicBezTo>
                  <a:cubicBezTo>
                    <a:pt x="1294" y="14343"/>
                    <a:pt x="1671" y="13290"/>
                    <a:pt x="2117" y="13290"/>
                  </a:cubicBezTo>
                  <a:close/>
                  <a:moveTo>
                    <a:pt x="3693" y="1"/>
                  </a:moveTo>
                  <a:cubicBezTo>
                    <a:pt x="3693" y="1"/>
                    <a:pt x="3693" y="1"/>
                    <a:pt x="3693" y="16053"/>
                  </a:cubicBezTo>
                  <a:cubicBezTo>
                    <a:pt x="3528" y="14474"/>
                    <a:pt x="3317" y="13159"/>
                    <a:pt x="3011" y="12106"/>
                  </a:cubicBezTo>
                  <a:cubicBezTo>
                    <a:pt x="2705" y="11185"/>
                    <a:pt x="2376" y="10659"/>
                    <a:pt x="2023" y="10659"/>
                  </a:cubicBezTo>
                  <a:cubicBezTo>
                    <a:pt x="1624" y="10659"/>
                    <a:pt x="1271" y="11185"/>
                    <a:pt x="965" y="12369"/>
                  </a:cubicBezTo>
                  <a:cubicBezTo>
                    <a:pt x="659" y="13553"/>
                    <a:pt x="424" y="15132"/>
                    <a:pt x="260" y="17106"/>
                  </a:cubicBezTo>
                  <a:cubicBezTo>
                    <a:pt x="71" y="19080"/>
                    <a:pt x="1" y="21448"/>
                    <a:pt x="1" y="24080"/>
                  </a:cubicBezTo>
                  <a:cubicBezTo>
                    <a:pt x="1" y="26843"/>
                    <a:pt x="71" y="29211"/>
                    <a:pt x="260" y="31185"/>
                  </a:cubicBezTo>
                  <a:cubicBezTo>
                    <a:pt x="424" y="33290"/>
                    <a:pt x="659" y="34869"/>
                    <a:pt x="965" y="36053"/>
                  </a:cubicBezTo>
                  <a:cubicBezTo>
                    <a:pt x="1294" y="37237"/>
                    <a:pt x="1647" y="37764"/>
                    <a:pt x="2047" y="37764"/>
                  </a:cubicBezTo>
                  <a:cubicBezTo>
                    <a:pt x="2423" y="37764"/>
                    <a:pt x="2752" y="37237"/>
                    <a:pt x="3034" y="36316"/>
                  </a:cubicBezTo>
                  <a:cubicBezTo>
                    <a:pt x="3340" y="35264"/>
                    <a:pt x="3552" y="33948"/>
                    <a:pt x="3693" y="32237"/>
                  </a:cubicBezTo>
                  <a:cubicBezTo>
                    <a:pt x="3693" y="32237"/>
                    <a:pt x="3693" y="32237"/>
                    <a:pt x="3763" y="37106"/>
                  </a:cubicBezTo>
                  <a:lnTo>
                    <a:pt x="4234" y="37106"/>
                  </a:lnTo>
                  <a:cubicBezTo>
                    <a:pt x="4234" y="37106"/>
                    <a:pt x="4234" y="37106"/>
                    <a:pt x="4234" y="1"/>
                  </a:cubicBezTo>
                  <a:close/>
                </a:path>
              </a:pathLst>
            </a:custGeom>
            <a:solidFill>
              <a:srgbClr val="63513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5" name="Google Shape;375;p55"/>
            <p:cNvSpPr/>
            <p:nvPr/>
          </p:nvSpPr>
          <p:spPr>
            <a:xfrm>
              <a:off x="1527900" y="1575650"/>
              <a:ext cx="67650" cy="940800"/>
            </a:xfrm>
            <a:custGeom>
              <a:rect b="b" l="l" r="r" t="t"/>
              <a:pathLst>
                <a:path extrusionOk="0" h="37632" w="2706">
                  <a:moveTo>
                    <a:pt x="2117" y="0"/>
                  </a:moveTo>
                  <a:cubicBezTo>
                    <a:pt x="1718" y="0"/>
                    <a:pt x="1388" y="658"/>
                    <a:pt x="1153" y="1974"/>
                  </a:cubicBezTo>
                  <a:cubicBezTo>
                    <a:pt x="918" y="3290"/>
                    <a:pt x="801" y="5132"/>
                    <a:pt x="801" y="7500"/>
                  </a:cubicBezTo>
                  <a:cubicBezTo>
                    <a:pt x="801" y="7500"/>
                    <a:pt x="801" y="7500"/>
                    <a:pt x="801" y="11842"/>
                  </a:cubicBezTo>
                  <a:lnTo>
                    <a:pt x="1" y="11842"/>
                  </a:lnTo>
                  <a:cubicBezTo>
                    <a:pt x="1" y="11842"/>
                    <a:pt x="1" y="11842"/>
                    <a:pt x="1" y="14474"/>
                  </a:cubicBezTo>
                  <a:lnTo>
                    <a:pt x="801" y="14474"/>
                  </a:lnTo>
                  <a:cubicBezTo>
                    <a:pt x="801" y="14474"/>
                    <a:pt x="801" y="14474"/>
                    <a:pt x="801" y="37632"/>
                  </a:cubicBezTo>
                  <a:lnTo>
                    <a:pt x="1341" y="37632"/>
                  </a:lnTo>
                  <a:cubicBezTo>
                    <a:pt x="1341" y="37632"/>
                    <a:pt x="1341" y="37632"/>
                    <a:pt x="1341" y="14474"/>
                  </a:cubicBezTo>
                  <a:lnTo>
                    <a:pt x="2494" y="14474"/>
                  </a:lnTo>
                  <a:cubicBezTo>
                    <a:pt x="2494" y="14474"/>
                    <a:pt x="2494" y="14474"/>
                    <a:pt x="2494" y="11842"/>
                  </a:cubicBezTo>
                  <a:lnTo>
                    <a:pt x="1341" y="11842"/>
                  </a:lnTo>
                  <a:cubicBezTo>
                    <a:pt x="1341" y="11842"/>
                    <a:pt x="1341" y="11842"/>
                    <a:pt x="1341" y="7632"/>
                  </a:cubicBezTo>
                  <a:cubicBezTo>
                    <a:pt x="1341" y="6053"/>
                    <a:pt x="1435" y="4869"/>
                    <a:pt x="1577" y="3948"/>
                  </a:cubicBezTo>
                  <a:cubicBezTo>
                    <a:pt x="1718" y="3158"/>
                    <a:pt x="1929" y="2763"/>
                    <a:pt x="2211" y="2763"/>
                  </a:cubicBezTo>
                  <a:cubicBezTo>
                    <a:pt x="2353" y="2763"/>
                    <a:pt x="2541" y="2895"/>
                    <a:pt x="2705" y="3158"/>
                  </a:cubicBezTo>
                  <a:cubicBezTo>
                    <a:pt x="2705" y="3158"/>
                    <a:pt x="2705" y="3158"/>
                    <a:pt x="2705" y="395"/>
                  </a:cubicBezTo>
                  <a:cubicBezTo>
                    <a:pt x="2541" y="132"/>
                    <a:pt x="2353" y="0"/>
                    <a:pt x="2117" y="0"/>
                  </a:cubicBezTo>
                  <a:close/>
                </a:path>
              </a:pathLst>
            </a:custGeom>
            <a:solidFill>
              <a:srgbClr val="63513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6" name="Google Shape;376;p55"/>
            <p:cNvSpPr/>
            <p:nvPr/>
          </p:nvSpPr>
          <p:spPr>
            <a:xfrm>
              <a:off x="1606100" y="1855250"/>
              <a:ext cx="108775" cy="677650"/>
            </a:xfrm>
            <a:custGeom>
              <a:rect b="b" l="l" r="r" t="t"/>
              <a:pathLst>
                <a:path extrusionOk="0" h="27106" w="4351">
                  <a:moveTo>
                    <a:pt x="2188" y="2632"/>
                  </a:moveTo>
                  <a:cubicBezTo>
                    <a:pt x="2493" y="2632"/>
                    <a:pt x="2752" y="3158"/>
                    <a:pt x="3011" y="3948"/>
                  </a:cubicBezTo>
                  <a:cubicBezTo>
                    <a:pt x="3246" y="4869"/>
                    <a:pt x="3434" y="6185"/>
                    <a:pt x="3551" y="7764"/>
                  </a:cubicBezTo>
                  <a:cubicBezTo>
                    <a:pt x="3693" y="9474"/>
                    <a:pt x="3763" y="11316"/>
                    <a:pt x="3763" y="13422"/>
                  </a:cubicBezTo>
                  <a:cubicBezTo>
                    <a:pt x="3763" y="15658"/>
                    <a:pt x="3693" y="17501"/>
                    <a:pt x="3551" y="19211"/>
                  </a:cubicBezTo>
                  <a:cubicBezTo>
                    <a:pt x="3434" y="20790"/>
                    <a:pt x="3246" y="22106"/>
                    <a:pt x="3011" y="23027"/>
                  </a:cubicBezTo>
                  <a:cubicBezTo>
                    <a:pt x="2752" y="23948"/>
                    <a:pt x="2493" y="24474"/>
                    <a:pt x="2188" y="24474"/>
                  </a:cubicBezTo>
                  <a:cubicBezTo>
                    <a:pt x="1858" y="24474"/>
                    <a:pt x="1600" y="23948"/>
                    <a:pt x="1364" y="23027"/>
                  </a:cubicBezTo>
                  <a:cubicBezTo>
                    <a:pt x="1106" y="22237"/>
                    <a:pt x="941" y="20922"/>
                    <a:pt x="800" y="19211"/>
                  </a:cubicBezTo>
                  <a:cubicBezTo>
                    <a:pt x="659" y="17632"/>
                    <a:pt x="612" y="15658"/>
                    <a:pt x="612" y="13553"/>
                  </a:cubicBezTo>
                  <a:cubicBezTo>
                    <a:pt x="612" y="11448"/>
                    <a:pt x="659" y="9474"/>
                    <a:pt x="800" y="7895"/>
                  </a:cubicBezTo>
                  <a:cubicBezTo>
                    <a:pt x="941" y="6185"/>
                    <a:pt x="1106" y="5001"/>
                    <a:pt x="1364" y="4079"/>
                  </a:cubicBezTo>
                  <a:cubicBezTo>
                    <a:pt x="1600" y="3158"/>
                    <a:pt x="1858" y="2632"/>
                    <a:pt x="2188" y="2632"/>
                  </a:cubicBezTo>
                  <a:close/>
                  <a:moveTo>
                    <a:pt x="2188" y="1"/>
                  </a:moveTo>
                  <a:cubicBezTo>
                    <a:pt x="1764" y="1"/>
                    <a:pt x="1388" y="527"/>
                    <a:pt x="1059" y="1711"/>
                  </a:cubicBezTo>
                  <a:cubicBezTo>
                    <a:pt x="730" y="2895"/>
                    <a:pt x="471" y="4474"/>
                    <a:pt x="283" y="6448"/>
                  </a:cubicBezTo>
                  <a:cubicBezTo>
                    <a:pt x="95" y="8553"/>
                    <a:pt x="1" y="10922"/>
                    <a:pt x="1" y="13553"/>
                  </a:cubicBezTo>
                  <a:cubicBezTo>
                    <a:pt x="1" y="16185"/>
                    <a:pt x="95" y="18553"/>
                    <a:pt x="283" y="20658"/>
                  </a:cubicBezTo>
                  <a:cubicBezTo>
                    <a:pt x="447" y="22632"/>
                    <a:pt x="706" y="24343"/>
                    <a:pt x="1035" y="25395"/>
                  </a:cubicBezTo>
                  <a:cubicBezTo>
                    <a:pt x="1364" y="26579"/>
                    <a:pt x="1741" y="27106"/>
                    <a:pt x="2188" y="27106"/>
                  </a:cubicBezTo>
                  <a:cubicBezTo>
                    <a:pt x="2611" y="27106"/>
                    <a:pt x="2987" y="26579"/>
                    <a:pt x="3316" y="25395"/>
                  </a:cubicBezTo>
                  <a:cubicBezTo>
                    <a:pt x="3645" y="24211"/>
                    <a:pt x="3904" y="22632"/>
                    <a:pt x="4092" y="20658"/>
                  </a:cubicBezTo>
                  <a:cubicBezTo>
                    <a:pt x="4257" y="18553"/>
                    <a:pt x="4351" y="16185"/>
                    <a:pt x="4351" y="13422"/>
                  </a:cubicBezTo>
                  <a:cubicBezTo>
                    <a:pt x="4351" y="10790"/>
                    <a:pt x="4257" y="8422"/>
                    <a:pt x="4092" y="6448"/>
                  </a:cubicBezTo>
                  <a:cubicBezTo>
                    <a:pt x="3904" y="4474"/>
                    <a:pt x="3645" y="2895"/>
                    <a:pt x="3316" y="1711"/>
                  </a:cubicBezTo>
                  <a:cubicBezTo>
                    <a:pt x="2987" y="527"/>
                    <a:pt x="2611" y="1"/>
                    <a:pt x="2188" y="1"/>
                  </a:cubicBezTo>
                  <a:close/>
                </a:path>
              </a:pathLst>
            </a:custGeom>
            <a:solidFill>
              <a:srgbClr val="63513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7" name="Google Shape;377;p55"/>
            <p:cNvSpPr/>
            <p:nvPr/>
          </p:nvSpPr>
          <p:spPr>
            <a:xfrm>
              <a:off x="1736025" y="1855250"/>
              <a:ext cx="108775" cy="677650"/>
            </a:xfrm>
            <a:custGeom>
              <a:rect b="b" l="l" r="r" t="t"/>
              <a:pathLst>
                <a:path extrusionOk="0" h="27106" w="4351">
                  <a:moveTo>
                    <a:pt x="2164" y="2632"/>
                  </a:moveTo>
                  <a:cubicBezTo>
                    <a:pt x="2470" y="2632"/>
                    <a:pt x="2752" y="3158"/>
                    <a:pt x="2987" y="3948"/>
                  </a:cubicBezTo>
                  <a:cubicBezTo>
                    <a:pt x="3246" y="4869"/>
                    <a:pt x="3410" y="6185"/>
                    <a:pt x="3551" y="7764"/>
                  </a:cubicBezTo>
                  <a:cubicBezTo>
                    <a:pt x="3692" y="9474"/>
                    <a:pt x="3739" y="11316"/>
                    <a:pt x="3739" y="13422"/>
                  </a:cubicBezTo>
                  <a:cubicBezTo>
                    <a:pt x="3739" y="15658"/>
                    <a:pt x="3692" y="17501"/>
                    <a:pt x="3551" y="19211"/>
                  </a:cubicBezTo>
                  <a:cubicBezTo>
                    <a:pt x="3410" y="20790"/>
                    <a:pt x="3246" y="22106"/>
                    <a:pt x="2987" y="23027"/>
                  </a:cubicBezTo>
                  <a:cubicBezTo>
                    <a:pt x="2752" y="23948"/>
                    <a:pt x="2470" y="24474"/>
                    <a:pt x="2164" y="24474"/>
                  </a:cubicBezTo>
                  <a:cubicBezTo>
                    <a:pt x="1858" y="24474"/>
                    <a:pt x="1576" y="23948"/>
                    <a:pt x="1341" y="23027"/>
                  </a:cubicBezTo>
                  <a:cubicBezTo>
                    <a:pt x="1106" y="22237"/>
                    <a:pt x="918" y="20922"/>
                    <a:pt x="800" y="19211"/>
                  </a:cubicBezTo>
                  <a:cubicBezTo>
                    <a:pt x="659" y="17632"/>
                    <a:pt x="588" y="15658"/>
                    <a:pt x="588" y="13553"/>
                  </a:cubicBezTo>
                  <a:cubicBezTo>
                    <a:pt x="588" y="11448"/>
                    <a:pt x="659" y="9474"/>
                    <a:pt x="800" y="7895"/>
                  </a:cubicBezTo>
                  <a:cubicBezTo>
                    <a:pt x="918" y="6185"/>
                    <a:pt x="1106" y="5001"/>
                    <a:pt x="1341" y="4079"/>
                  </a:cubicBezTo>
                  <a:cubicBezTo>
                    <a:pt x="1576" y="3158"/>
                    <a:pt x="1858" y="2632"/>
                    <a:pt x="2164" y="2632"/>
                  </a:cubicBezTo>
                  <a:close/>
                  <a:moveTo>
                    <a:pt x="2187" y="1"/>
                  </a:moveTo>
                  <a:cubicBezTo>
                    <a:pt x="1741" y="1"/>
                    <a:pt x="1364" y="527"/>
                    <a:pt x="1035" y="1711"/>
                  </a:cubicBezTo>
                  <a:cubicBezTo>
                    <a:pt x="706" y="2895"/>
                    <a:pt x="447" y="4474"/>
                    <a:pt x="283" y="6448"/>
                  </a:cubicBezTo>
                  <a:cubicBezTo>
                    <a:pt x="95" y="8553"/>
                    <a:pt x="1" y="10922"/>
                    <a:pt x="1" y="13553"/>
                  </a:cubicBezTo>
                  <a:cubicBezTo>
                    <a:pt x="1" y="16185"/>
                    <a:pt x="95" y="18553"/>
                    <a:pt x="259" y="20658"/>
                  </a:cubicBezTo>
                  <a:cubicBezTo>
                    <a:pt x="447" y="22632"/>
                    <a:pt x="706" y="24343"/>
                    <a:pt x="1035" y="25395"/>
                  </a:cubicBezTo>
                  <a:cubicBezTo>
                    <a:pt x="1364" y="26579"/>
                    <a:pt x="1741" y="27106"/>
                    <a:pt x="2164" y="27106"/>
                  </a:cubicBezTo>
                  <a:cubicBezTo>
                    <a:pt x="2611" y="27106"/>
                    <a:pt x="2987" y="26579"/>
                    <a:pt x="3316" y="25395"/>
                  </a:cubicBezTo>
                  <a:cubicBezTo>
                    <a:pt x="3645" y="24211"/>
                    <a:pt x="3904" y="22632"/>
                    <a:pt x="4069" y="20658"/>
                  </a:cubicBezTo>
                  <a:cubicBezTo>
                    <a:pt x="4257" y="18553"/>
                    <a:pt x="4351" y="16185"/>
                    <a:pt x="4351" y="13422"/>
                  </a:cubicBezTo>
                  <a:cubicBezTo>
                    <a:pt x="4351" y="10790"/>
                    <a:pt x="4257" y="8422"/>
                    <a:pt x="4069" y="6448"/>
                  </a:cubicBezTo>
                  <a:cubicBezTo>
                    <a:pt x="3904" y="4474"/>
                    <a:pt x="3645" y="2895"/>
                    <a:pt x="3316" y="1711"/>
                  </a:cubicBezTo>
                  <a:cubicBezTo>
                    <a:pt x="2987" y="527"/>
                    <a:pt x="2611" y="1"/>
                    <a:pt x="2187" y="1"/>
                  </a:cubicBezTo>
                  <a:close/>
                </a:path>
              </a:pathLst>
            </a:custGeom>
            <a:solidFill>
              <a:srgbClr val="63513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8" name="Google Shape;378;p55"/>
            <p:cNvSpPr/>
            <p:nvPr/>
          </p:nvSpPr>
          <p:spPr>
            <a:xfrm>
              <a:off x="1865950" y="1588800"/>
              <a:ext cx="105850" cy="944100"/>
            </a:xfrm>
            <a:custGeom>
              <a:rect b="b" l="l" r="r" t="t"/>
              <a:pathLst>
                <a:path extrusionOk="0" h="37764" w="4234">
                  <a:moveTo>
                    <a:pt x="2117" y="13290"/>
                  </a:moveTo>
                  <a:cubicBezTo>
                    <a:pt x="2423" y="13290"/>
                    <a:pt x="2705" y="13816"/>
                    <a:pt x="2940" y="14737"/>
                  </a:cubicBezTo>
                  <a:cubicBezTo>
                    <a:pt x="3175" y="15659"/>
                    <a:pt x="3363" y="16974"/>
                    <a:pt x="3481" y="18553"/>
                  </a:cubicBezTo>
                  <a:cubicBezTo>
                    <a:pt x="3622" y="20132"/>
                    <a:pt x="3669" y="22106"/>
                    <a:pt x="3669" y="24211"/>
                  </a:cubicBezTo>
                  <a:cubicBezTo>
                    <a:pt x="3669" y="26448"/>
                    <a:pt x="3622" y="28290"/>
                    <a:pt x="3481" y="29869"/>
                  </a:cubicBezTo>
                  <a:cubicBezTo>
                    <a:pt x="3340" y="31580"/>
                    <a:pt x="3175" y="32895"/>
                    <a:pt x="2916" y="33685"/>
                  </a:cubicBezTo>
                  <a:cubicBezTo>
                    <a:pt x="2681" y="34606"/>
                    <a:pt x="2423" y="35132"/>
                    <a:pt x="2117" y="35132"/>
                  </a:cubicBezTo>
                  <a:cubicBezTo>
                    <a:pt x="1647" y="35132"/>
                    <a:pt x="1270" y="34080"/>
                    <a:pt x="988" y="32106"/>
                  </a:cubicBezTo>
                  <a:cubicBezTo>
                    <a:pt x="729" y="30132"/>
                    <a:pt x="588" y="27501"/>
                    <a:pt x="588" y="24211"/>
                  </a:cubicBezTo>
                  <a:cubicBezTo>
                    <a:pt x="588" y="20790"/>
                    <a:pt x="729" y="18159"/>
                    <a:pt x="1012" y="16316"/>
                  </a:cubicBezTo>
                  <a:cubicBezTo>
                    <a:pt x="1294" y="14343"/>
                    <a:pt x="1647" y="13290"/>
                    <a:pt x="2117" y="13290"/>
                  </a:cubicBezTo>
                  <a:close/>
                  <a:moveTo>
                    <a:pt x="3669" y="1"/>
                  </a:moveTo>
                  <a:cubicBezTo>
                    <a:pt x="3669" y="1"/>
                    <a:pt x="3669" y="1"/>
                    <a:pt x="3669" y="16053"/>
                  </a:cubicBezTo>
                  <a:cubicBezTo>
                    <a:pt x="3528" y="14474"/>
                    <a:pt x="3293" y="13159"/>
                    <a:pt x="3010" y="12106"/>
                  </a:cubicBezTo>
                  <a:cubicBezTo>
                    <a:pt x="2705" y="11185"/>
                    <a:pt x="2376" y="10659"/>
                    <a:pt x="2023" y="10659"/>
                  </a:cubicBezTo>
                  <a:cubicBezTo>
                    <a:pt x="1623" y="10659"/>
                    <a:pt x="1270" y="11185"/>
                    <a:pt x="965" y="12369"/>
                  </a:cubicBezTo>
                  <a:cubicBezTo>
                    <a:pt x="659" y="13553"/>
                    <a:pt x="424" y="15132"/>
                    <a:pt x="236" y="17106"/>
                  </a:cubicBezTo>
                  <a:cubicBezTo>
                    <a:pt x="71" y="19080"/>
                    <a:pt x="0" y="21448"/>
                    <a:pt x="0" y="24080"/>
                  </a:cubicBezTo>
                  <a:cubicBezTo>
                    <a:pt x="0" y="26843"/>
                    <a:pt x="71" y="29211"/>
                    <a:pt x="236" y="31185"/>
                  </a:cubicBezTo>
                  <a:cubicBezTo>
                    <a:pt x="424" y="33290"/>
                    <a:pt x="659" y="34869"/>
                    <a:pt x="965" y="36053"/>
                  </a:cubicBezTo>
                  <a:cubicBezTo>
                    <a:pt x="1270" y="37237"/>
                    <a:pt x="1647" y="37764"/>
                    <a:pt x="2046" y="37764"/>
                  </a:cubicBezTo>
                  <a:cubicBezTo>
                    <a:pt x="2423" y="37764"/>
                    <a:pt x="2752" y="37237"/>
                    <a:pt x="3034" y="36316"/>
                  </a:cubicBezTo>
                  <a:cubicBezTo>
                    <a:pt x="3340" y="35264"/>
                    <a:pt x="3551" y="33948"/>
                    <a:pt x="3692" y="32237"/>
                  </a:cubicBezTo>
                  <a:cubicBezTo>
                    <a:pt x="3692" y="32237"/>
                    <a:pt x="3692" y="32237"/>
                    <a:pt x="3739" y="37106"/>
                  </a:cubicBezTo>
                  <a:lnTo>
                    <a:pt x="4233" y="37106"/>
                  </a:lnTo>
                  <a:cubicBezTo>
                    <a:pt x="4233" y="37106"/>
                    <a:pt x="4233" y="37106"/>
                    <a:pt x="4233" y="1"/>
                  </a:cubicBezTo>
                  <a:close/>
                </a:path>
              </a:pathLst>
            </a:custGeom>
            <a:solidFill>
              <a:srgbClr val="63513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9" name="Google Shape;379;p55"/>
            <p:cNvSpPr/>
            <p:nvPr/>
          </p:nvSpPr>
          <p:spPr>
            <a:xfrm>
              <a:off x="1997625" y="2391425"/>
              <a:ext cx="30025" cy="286225"/>
            </a:xfrm>
            <a:custGeom>
              <a:rect b="b" l="l" r="r" t="t"/>
              <a:pathLst>
                <a:path extrusionOk="0" h="11449" w="1201">
                  <a:moveTo>
                    <a:pt x="471" y="1"/>
                  </a:moveTo>
                  <a:lnTo>
                    <a:pt x="1" y="11448"/>
                  </a:lnTo>
                  <a:lnTo>
                    <a:pt x="495" y="11448"/>
                  </a:lnTo>
                  <a:lnTo>
                    <a:pt x="1200" y="1"/>
                  </a:lnTo>
                  <a:close/>
                </a:path>
              </a:pathLst>
            </a:custGeom>
            <a:solidFill>
              <a:srgbClr val="63513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0" name="Google Shape;380;p55"/>
            <p:cNvSpPr/>
            <p:nvPr/>
          </p:nvSpPr>
          <p:spPr>
            <a:xfrm>
              <a:off x="2112275" y="1575650"/>
              <a:ext cx="136425" cy="957250"/>
            </a:xfrm>
            <a:custGeom>
              <a:rect b="b" l="l" r="r" t="t"/>
              <a:pathLst>
                <a:path extrusionOk="0" h="38290" w="5457">
                  <a:moveTo>
                    <a:pt x="3081" y="0"/>
                  </a:moveTo>
                  <a:cubicBezTo>
                    <a:pt x="2493" y="0"/>
                    <a:pt x="1952" y="790"/>
                    <a:pt x="1482" y="2369"/>
                  </a:cubicBezTo>
                  <a:cubicBezTo>
                    <a:pt x="1012" y="4079"/>
                    <a:pt x="659" y="6316"/>
                    <a:pt x="400" y="9211"/>
                  </a:cubicBezTo>
                  <a:cubicBezTo>
                    <a:pt x="142" y="12106"/>
                    <a:pt x="0" y="15395"/>
                    <a:pt x="0" y="19079"/>
                  </a:cubicBezTo>
                  <a:cubicBezTo>
                    <a:pt x="0" y="22763"/>
                    <a:pt x="142" y="26053"/>
                    <a:pt x="424" y="29079"/>
                  </a:cubicBezTo>
                  <a:cubicBezTo>
                    <a:pt x="682" y="31974"/>
                    <a:pt x="1082" y="34211"/>
                    <a:pt x="1576" y="35790"/>
                  </a:cubicBezTo>
                  <a:cubicBezTo>
                    <a:pt x="2070" y="37500"/>
                    <a:pt x="2634" y="38290"/>
                    <a:pt x="3269" y="38290"/>
                  </a:cubicBezTo>
                  <a:cubicBezTo>
                    <a:pt x="4045" y="38290"/>
                    <a:pt x="4774" y="37106"/>
                    <a:pt x="5433" y="34869"/>
                  </a:cubicBezTo>
                  <a:cubicBezTo>
                    <a:pt x="5433" y="34869"/>
                    <a:pt x="5433" y="34869"/>
                    <a:pt x="5433" y="18816"/>
                  </a:cubicBezTo>
                  <a:lnTo>
                    <a:pt x="3034" y="18816"/>
                  </a:lnTo>
                  <a:lnTo>
                    <a:pt x="3034" y="21579"/>
                  </a:lnTo>
                  <a:lnTo>
                    <a:pt x="4845" y="21579"/>
                  </a:lnTo>
                  <a:cubicBezTo>
                    <a:pt x="4845" y="21579"/>
                    <a:pt x="4845" y="21579"/>
                    <a:pt x="4845" y="33158"/>
                  </a:cubicBezTo>
                  <a:cubicBezTo>
                    <a:pt x="4398" y="34737"/>
                    <a:pt x="3881" y="35395"/>
                    <a:pt x="3293" y="35395"/>
                  </a:cubicBezTo>
                  <a:cubicBezTo>
                    <a:pt x="2775" y="35395"/>
                    <a:pt x="2305" y="34737"/>
                    <a:pt x="1905" y="33290"/>
                  </a:cubicBezTo>
                  <a:cubicBezTo>
                    <a:pt x="1505" y="31974"/>
                    <a:pt x="1200" y="30000"/>
                    <a:pt x="965" y="27500"/>
                  </a:cubicBezTo>
                  <a:cubicBezTo>
                    <a:pt x="729" y="25000"/>
                    <a:pt x="635" y="22106"/>
                    <a:pt x="635" y="18948"/>
                  </a:cubicBezTo>
                  <a:cubicBezTo>
                    <a:pt x="635" y="15790"/>
                    <a:pt x="729" y="12895"/>
                    <a:pt x="941" y="10527"/>
                  </a:cubicBezTo>
                  <a:cubicBezTo>
                    <a:pt x="1129" y="8027"/>
                    <a:pt x="1435" y="6185"/>
                    <a:pt x="1811" y="4869"/>
                  </a:cubicBezTo>
                  <a:cubicBezTo>
                    <a:pt x="2164" y="3421"/>
                    <a:pt x="2611" y="2763"/>
                    <a:pt x="3081" y="2763"/>
                  </a:cubicBezTo>
                  <a:cubicBezTo>
                    <a:pt x="3904" y="2763"/>
                    <a:pt x="4539" y="4869"/>
                    <a:pt x="5009" y="8948"/>
                  </a:cubicBezTo>
                  <a:cubicBezTo>
                    <a:pt x="5009" y="8948"/>
                    <a:pt x="5009" y="8948"/>
                    <a:pt x="5456" y="6974"/>
                  </a:cubicBezTo>
                  <a:cubicBezTo>
                    <a:pt x="5174" y="4737"/>
                    <a:pt x="4845" y="2895"/>
                    <a:pt x="4445" y="1711"/>
                  </a:cubicBezTo>
                  <a:cubicBezTo>
                    <a:pt x="4045" y="527"/>
                    <a:pt x="3598" y="0"/>
                    <a:pt x="3081" y="0"/>
                  </a:cubicBezTo>
                  <a:close/>
                </a:path>
              </a:pathLst>
            </a:custGeom>
            <a:solidFill>
              <a:srgbClr val="63513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1" name="Google Shape;381;p55"/>
            <p:cNvSpPr/>
            <p:nvPr/>
          </p:nvSpPr>
          <p:spPr>
            <a:xfrm>
              <a:off x="2278650" y="1855250"/>
              <a:ext cx="108775" cy="677650"/>
            </a:xfrm>
            <a:custGeom>
              <a:rect b="b" l="l" r="r" t="t"/>
              <a:pathLst>
                <a:path extrusionOk="0" h="27106" w="4351">
                  <a:moveTo>
                    <a:pt x="2164" y="2632"/>
                  </a:moveTo>
                  <a:cubicBezTo>
                    <a:pt x="2493" y="2632"/>
                    <a:pt x="2752" y="3158"/>
                    <a:pt x="2987" y="3948"/>
                  </a:cubicBezTo>
                  <a:cubicBezTo>
                    <a:pt x="3246" y="4869"/>
                    <a:pt x="3434" y="6185"/>
                    <a:pt x="3551" y="7764"/>
                  </a:cubicBezTo>
                  <a:cubicBezTo>
                    <a:pt x="3692" y="9474"/>
                    <a:pt x="3763" y="11316"/>
                    <a:pt x="3763" y="13422"/>
                  </a:cubicBezTo>
                  <a:cubicBezTo>
                    <a:pt x="3763" y="15658"/>
                    <a:pt x="3692" y="17501"/>
                    <a:pt x="3551" y="19211"/>
                  </a:cubicBezTo>
                  <a:cubicBezTo>
                    <a:pt x="3434" y="20790"/>
                    <a:pt x="3246" y="22106"/>
                    <a:pt x="2987" y="23027"/>
                  </a:cubicBezTo>
                  <a:cubicBezTo>
                    <a:pt x="2752" y="23948"/>
                    <a:pt x="2493" y="24474"/>
                    <a:pt x="2164" y="24474"/>
                  </a:cubicBezTo>
                  <a:cubicBezTo>
                    <a:pt x="1858" y="24474"/>
                    <a:pt x="1576" y="23948"/>
                    <a:pt x="1341" y="23027"/>
                  </a:cubicBezTo>
                  <a:cubicBezTo>
                    <a:pt x="1106" y="22237"/>
                    <a:pt x="917" y="20922"/>
                    <a:pt x="800" y="19211"/>
                  </a:cubicBezTo>
                  <a:cubicBezTo>
                    <a:pt x="659" y="17632"/>
                    <a:pt x="588" y="15658"/>
                    <a:pt x="588" y="13553"/>
                  </a:cubicBezTo>
                  <a:cubicBezTo>
                    <a:pt x="588" y="11448"/>
                    <a:pt x="659" y="9474"/>
                    <a:pt x="800" y="7895"/>
                  </a:cubicBezTo>
                  <a:cubicBezTo>
                    <a:pt x="917" y="6185"/>
                    <a:pt x="1106" y="5001"/>
                    <a:pt x="1341" y="4079"/>
                  </a:cubicBezTo>
                  <a:cubicBezTo>
                    <a:pt x="1576" y="3158"/>
                    <a:pt x="1858" y="2632"/>
                    <a:pt x="2164" y="2632"/>
                  </a:cubicBezTo>
                  <a:close/>
                  <a:moveTo>
                    <a:pt x="2187" y="1"/>
                  </a:moveTo>
                  <a:cubicBezTo>
                    <a:pt x="1764" y="1"/>
                    <a:pt x="1364" y="527"/>
                    <a:pt x="1035" y="1711"/>
                  </a:cubicBezTo>
                  <a:cubicBezTo>
                    <a:pt x="706" y="2895"/>
                    <a:pt x="471" y="4474"/>
                    <a:pt x="283" y="6448"/>
                  </a:cubicBezTo>
                  <a:cubicBezTo>
                    <a:pt x="94" y="8553"/>
                    <a:pt x="0" y="10922"/>
                    <a:pt x="0" y="13553"/>
                  </a:cubicBezTo>
                  <a:cubicBezTo>
                    <a:pt x="0" y="16185"/>
                    <a:pt x="94" y="18553"/>
                    <a:pt x="283" y="20658"/>
                  </a:cubicBezTo>
                  <a:cubicBezTo>
                    <a:pt x="447" y="22632"/>
                    <a:pt x="706" y="24343"/>
                    <a:pt x="1035" y="25395"/>
                  </a:cubicBezTo>
                  <a:cubicBezTo>
                    <a:pt x="1364" y="26579"/>
                    <a:pt x="1741" y="27106"/>
                    <a:pt x="2164" y="27106"/>
                  </a:cubicBezTo>
                  <a:cubicBezTo>
                    <a:pt x="2611" y="27106"/>
                    <a:pt x="2987" y="26579"/>
                    <a:pt x="3316" y="25395"/>
                  </a:cubicBezTo>
                  <a:cubicBezTo>
                    <a:pt x="3645" y="24211"/>
                    <a:pt x="3904" y="22632"/>
                    <a:pt x="4069" y="20658"/>
                  </a:cubicBezTo>
                  <a:cubicBezTo>
                    <a:pt x="4257" y="18553"/>
                    <a:pt x="4351" y="16185"/>
                    <a:pt x="4351" y="13422"/>
                  </a:cubicBezTo>
                  <a:cubicBezTo>
                    <a:pt x="4351" y="10790"/>
                    <a:pt x="4257" y="8422"/>
                    <a:pt x="4069" y="6448"/>
                  </a:cubicBezTo>
                  <a:cubicBezTo>
                    <a:pt x="3904" y="4474"/>
                    <a:pt x="3645" y="2895"/>
                    <a:pt x="3316" y="1711"/>
                  </a:cubicBezTo>
                  <a:cubicBezTo>
                    <a:pt x="2987" y="527"/>
                    <a:pt x="2611" y="1"/>
                    <a:pt x="2187" y="1"/>
                  </a:cubicBezTo>
                  <a:close/>
                </a:path>
              </a:pathLst>
            </a:custGeom>
            <a:solidFill>
              <a:srgbClr val="63513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2" name="Google Shape;382;p55"/>
            <p:cNvSpPr/>
            <p:nvPr/>
          </p:nvSpPr>
          <p:spPr>
            <a:xfrm>
              <a:off x="2408575" y="1855250"/>
              <a:ext cx="108200" cy="677650"/>
            </a:xfrm>
            <a:custGeom>
              <a:rect b="b" l="l" r="r" t="t"/>
              <a:pathLst>
                <a:path extrusionOk="0" h="27106" w="4328">
                  <a:moveTo>
                    <a:pt x="2164" y="2632"/>
                  </a:moveTo>
                  <a:cubicBezTo>
                    <a:pt x="2469" y="2632"/>
                    <a:pt x="2752" y="3158"/>
                    <a:pt x="2987" y="3948"/>
                  </a:cubicBezTo>
                  <a:cubicBezTo>
                    <a:pt x="3222" y="4869"/>
                    <a:pt x="3410" y="6185"/>
                    <a:pt x="3551" y="7764"/>
                  </a:cubicBezTo>
                  <a:cubicBezTo>
                    <a:pt x="3669" y="9474"/>
                    <a:pt x="3739" y="11316"/>
                    <a:pt x="3739" y="13422"/>
                  </a:cubicBezTo>
                  <a:cubicBezTo>
                    <a:pt x="3739" y="15658"/>
                    <a:pt x="3669" y="17501"/>
                    <a:pt x="3551" y="19211"/>
                  </a:cubicBezTo>
                  <a:cubicBezTo>
                    <a:pt x="3410" y="20790"/>
                    <a:pt x="3222" y="22106"/>
                    <a:pt x="2987" y="23027"/>
                  </a:cubicBezTo>
                  <a:cubicBezTo>
                    <a:pt x="2752" y="23948"/>
                    <a:pt x="2469" y="24474"/>
                    <a:pt x="2164" y="24474"/>
                  </a:cubicBezTo>
                  <a:cubicBezTo>
                    <a:pt x="1858" y="24474"/>
                    <a:pt x="1576" y="23948"/>
                    <a:pt x="1341" y="23027"/>
                  </a:cubicBezTo>
                  <a:cubicBezTo>
                    <a:pt x="1106" y="22237"/>
                    <a:pt x="917" y="20922"/>
                    <a:pt x="776" y="19211"/>
                  </a:cubicBezTo>
                  <a:cubicBezTo>
                    <a:pt x="659" y="17632"/>
                    <a:pt x="588" y="15658"/>
                    <a:pt x="588" y="13553"/>
                  </a:cubicBezTo>
                  <a:cubicBezTo>
                    <a:pt x="588" y="11448"/>
                    <a:pt x="659" y="9474"/>
                    <a:pt x="776" y="7895"/>
                  </a:cubicBezTo>
                  <a:cubicBezTo>
                    <a:pt x="917" y="6185"/>
                    <a:pt x="1106" y="5001"/>
                    <a:pt x="1341" y="4079"/>
                  </a:cubicBezTo>
                  <a:cubicBezTo>
                    <a:pt x="1576" y="3158"/>
                    <a:pt x="1858" y="2632"/>
                    <a:pt x="2164" y="2632"/>
                  </a:cubicBezTo>
                  <a:close/>
                  <a:moveTo>
                    <a:pt x="2164" y="1"/>
                  </a:moveTo>
                  <a:cubicBezTo>
                    <a:pt x="1740" y="1"/>
                    <a:pt x="1364" y="527"/>
                    <a:pt x="1035" y="1711"/>
                  </a:cubicBezTo>
                  <a:cubicBezTo>
                    <a:pt x="706" y="2895"/>
                    <a:pt x="447" y="4474"/>
                    <a:pt x="259" y="6448"/>
                  </a:cubicBezTo>
                  <a:cubicBezTo>
                    <a:pt x="94" y="8553"/>
                    <a:pt x="0" y="10922"/>
                    <a:pt x="0" y="13553"/>
                  </a:cubicBezTo>
                  <a:cubicBezTo>
                    <a:pt x="0" y="16185"/>
                    <a:pt x="71" y="18553"/>
                    <a:pt x="259" y="20658"/>
                  </a:cubicBezTo>
                  <a:cubicBezTo>
                    <a:pt x="447" y="22632"/>
                    <a:pt x="706" y="24343"/>
                    <a:pt x="1035" y="25395"/>
                  </a:cubicBezTo>
                  <a:cubicBezTo>
                    <a:pt x="1364" y="26579"/>
                    <a:pt x="1740" y="27106"/>
                    <a:pt x="2164" y="27106"/>
                  </a:cubicBezTo>
                  <a:cubicBezTo>
                    <a:pt x="2587" y="27106"/>
                    <a:pt x="2963" y="26579"/>
                    <a:pt x="3316" y="25395"/>
                  </a:cubicBezTo>
                  <a:cubicBezTo>
                    <a:pt x="3645" y="24211"/>
                    <a:pt x="3880" y="22632"/>
                    <a:pt x="4069" y="20658"/>
                  </a:cubicBezTo>
                  <a:cubicBezTo>
                    <a:pt x="4257" y="18553"/>
                    <a:pt x="4327" y="16185"/>
                    <a:pt x="4327" y="13422"/>
                  </a:cubicBezTo>
                  <a:cubicBezTo>
                    <a:pt x="4327" y="10790"/>
                    <a:pt x="4257" y="8422"/>
                    <a:pt x="4069" y="6448"/>
                  </a:cubicBezTo>
                  <a:cubicBezTo>
                    <a:pt x="3880" y="4474"/>
                    <a:pt x="3645" y="2895"/>
                    <a:pt x="3316" y="1711"/>
                  </a:cubicBezTo>
                  <a:cubicBezTo>
                    <a:pt x="2963" y="527"/>
                    <a:pt x="2587" y="1"/>
                    <a:pt x="2164" y="1"/>
                  </a:cubicBezTo>
                  <a:close/>
                </a:path>
              </a:pathLst>
            </a:custGeom>
            <a:solidFill>
              <a:srgbClr val="63513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3" name="Google Shape;383;p55"/>
            <p:cNvSpPr/>
            <p:nvPr/>
          </p:nvSpPr>
          <p:spPr>
            <a:xfrm>
              <a:off x="2537900" y="1588800"/>
              <a:ext cx="106450" cy="944100"/>
            </a:xfrm>
            <a:custGeom>
              <a:rect b="b" l="l" r="r" t="t"/>
              <a:pathLst>
                <a:path extrusionOk="0" h="37764" w="4258">
                  <a:moveTo>
                    <a:pt x="2141" y="13290"/>
                  </a:moveTo>
                  <a:cubicBezTo>
                    <a:pt x="2446" y="13290"/>
                    <a:pt x="2729" y="13816"/>
                    <a:pt x="2964" y="14737"/>
                  </a:cubicBezTo>
                  <a:cubicBezTo>
                    <a:pt x="3199" y="15659"/>
                    <a:pt x="3363" y="16974"/>
                    <a:pt x="3505" y="18553"/>
                  </a:cubicBezTo>
                  <a:cubicBezTo>
                    <a:pt x="3622" y="20132"/>
                    <a:pt x="3693" y="22106"/>
                    <a:pt x="3693" y="24211"/>
                  </a:cubicBezTo>
                  <a:cubicBezTo>
                    <a:pt x="3693" y="26448"/>
                    <a:pt x="3622" y="28290"/>
                    <a:pt x="3505" y="29869"/>
                  </a:cubicBezTo>
                  <a:cubicBezTo>
                    <a:pt x="3363" y="31580"/>
                    <a:pt x="3175" y="32895"/>
                    <a:pt x="2940" y="33685"/>
                  </a:cubicBezTo>
                  <a:cubicBezTo>
                    <a:pt x="2705" y="34606"/>
                    <a:pt x="2423" y="35132"/>
                    <a:pt x="2141" y="35132"/>
                  </a:cubicBezTo>
                  <a:cubicBezTo>
                    <a:pt x="1670" y="35132"/>
                    <a:pt x="1294" y="34080"/>
                    <a:pt x="1012" y="32106"/>
                  </a:cubicBezTo>
                  <a:cubicBezTo>
                    <a:pt x="730" y="30132"/>
                    <a:pt x="612" y="27501"/>
                    <a:pt x="612" y="24211"/>
                  </a:cubicBezTo>
                  <a:cubicBezTo>
                    <a:pt x="612" y="20790"/>
                    <a:pt x="753" y="18159"/>
                    <a:pt x="1012" y="16316"/>
                  </a:cubicBezTo>
                  <a:cubicBezTo>
                    <a:pt x="1294" y="14343"/>
                    <a:pt x="1670" y="13290"/>
                    <a:pt x="2141" y="13290"/>
                  </a:cubicBezTo>
                  <a:close/>
                  <a:moveTo>
                    <a:pt x="3693" y="1"/>
                  </a:moveTo>
                  <a:cubicBezTo>
                    <a:pt x="3693" y="1"/>
                    <a:pt x="3693" y="1"/>
                    <a:pt x="3693" y="16053"/>
                  </a:cubicBezTo>
                  <a:cubicBezTo>
                    <a:pt x="3552" y="14474"/>
                    <a:pt x="3316" y="13159"/>
                    <a:pt x="3011" y="12106"/>
                  </a:cubicBezTo>
                  <a:cubicBezTo>
                    <a:pt x="2729" y="11185"/>
                    <a:pt x="2399" y="10659"/>
                    <a:pt x="2047" y="10659"/>
                  </a:cubicBezTo>
                  <a:cubicBezTo>
                    <a:pt x="1647" y="10659"/>
                    <a:pt x="1294" y="11185"/>
                    <a:pt x="988" y="12369"/>
                  </a:cubicBezTo>
                  <a:cubicBezTo>
                    <a:pt x="683" y="13553"/>
                    <a:pt x="424" y="15132"/>
                    <a:pt x="259" y="17106"/>
                  </a:cubicBezTo>
                  <a:cubicBezTo>
                    <a:pt x="95" y="19080"/>
                    <a:pt x="1" y="21448"/>
                    <a:pt x="1" y="24080"/>
                  </a:cubicBezTo>
                  <a:cubicBezTo>
                    <a:pt x="1" y="26843"/>
                    <a:pt x="95" y="29211"/>
                    <a:pt x="259" y="31185"/>
                  </a:cubicBezTo>
                  <a:cubicBezTo>
                    <a:pt x="424" y="33290"/>
                    <a:pt x="683" y="34869"/>
                    <a:pt x="988" y="36053"/>
                  </a:cubicBezTo>
                  <a:cubicBezTo>
                    <a:pt x="1294" y="37237"/>
                    <a:pt x="1647" y="37764"/>
                    <a:pt x="2070" y="37764"/>
                  </a:cubicBezTo>
                  <a:cubicBezTo>
                    <a:pt x="2423" y="37764"/>
                    <a:pt x="2752" y="37237"/>
                    <a:pt x="3058" y="36316"/>
                  </a:cubicBezTo>
                  <a:cubicBezTo>
                    <a:pt x="3340" y="35264"/>
                    <a:pt x="3575" y="33948"/>
                    <a:pt x="3716" y="32237"/>
                  </a:cubicBezTo>
                  <a:cubicBezTo>
                    <a:pt x="3716" y="32237"/>
                    <a:pt x="3716" y="32237"/>
                    <a:pt x="3763" y="37106"/>
                  </a:cubicBezTo>
                  <a:lnTo>
                    <a:pt x="4257" y="37106"/>
                  </a:lnTo>
                  <a:cubicBezTo>
                    <a:pt x="4257" y="37106"/>
                    <a:pt x="4257" y="37106"/>
                    <a:pt x="4257" y="1"/>
                  </a:cubicBezTo>
                  <a:close/>
                </a:path>
              </a:pathLst>
            </a:custGeom>
            <a:solidFill>
              <a:srgbClr val="63513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4" name="Google Shape;384;p55"/>
            <p:cNvSpPr/>
            <p:nvPr/>
          </p:nvSpPr>
          <p:spPr>
            <a:xfrm>
              <a:off x="2743675" y="1588800"/>
              <a:ext cx="13550" cy="927650"/>
            </a:xfrm>
            <a:custGeom>
              <a:rect b="b" l="l" r="r" t="t"/>
              <a:pathLst>
                <a:path extrusionOk="0" h="37106" w="542">
                  <a:moveTo>
                    <a:pt x="0" y="1"/>
                  </a:moveTo>
                  <a:lnTo>
                    <a:pt x="0" y="37106"/>
                  </a:lnTo>
                  <a:lnTo>
                    <a:pt x="541" y="37106"/>
                  </a:lnTo>
                  <a:lnTo>
                    <a:pt x="541" y="1"/>
                  </a:lnTo>
                  <a:close/>
                </a:path>
              </a:pathLst>
            </a:custGeom>
            <a:solidFill>
              <a:srgbClr val="63513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5" name="Google Shape;385;p55"/>
            <p:cNvSpPr/>
            <p:nvPr/>
          </p:nvSpPr>
          <p:spPr>
            <a:xfrm>
              <a:off x="2791275" y="1618400"/>
              <a:ext cx="20625" cy="898050"/>
            </a:xfrm>
            <a:custGeom>
              <a:rect b="b" l="l" r="r" t="t"/>
              <a:pathLst>
                <a:path extrusionOk="0" h="35922" w="825">
                  <a:moveTo>
                    <a:pt x="401" y="1"/>
                  </a:moveTo>
                  <a:cubicBezTo>
                    <a:pt x="283" y="1"/>
                    <a:pt x="189" y="264"/>
                    <a:pt x="119" y="659"/>
                  </a:cubicBezTo>
                  <a:cubicBezTo>
                    <a:pt x="24" y="1053"/>
                    <a:pt x="1" y="1580"/>
                    <a:pt x="1" y="2106"/>
                  </a:cubicBezTo>
                  <a:cubicBezTo>
                    <a:pt x="1" y="2764"/>
                    <a:pt x="24" y="3290"/>
                    <a:pt x="119" y="3685"/>
                  </a:cubicBezTo>
                  <a:cubicBezTo>
                    <a:pt x="189" y="4211"/>
                    <a:pt x="283" y="4343"/>
                    <a:pt x="401" y="4343"/>
                  </a:cubicBezTo>
                  <a:cubicBezTo>
                    <a:pt x="518" y="4343"/>
                    <a:pt x="612" y="4211"/>
                    <a:pt x="683" y="3685"/>
                  </a:cubicBezTo>
                  <a:cubicBezTo>
                    <a:pt x="777" y="3290"/>
                    <a:pt x="824" y="2764"/>
                    <a:pt x="824" y="2106"/>
                  </a:cubicBezTo>
                  <a:cubicBezTo>
                    <a:pt x="824" y="1580"/>
                    <a:pt x="777" y="1053"/>
                    <a:pt x="683" y="659"/>
                  </a:cubicBezTo>
                  <a:cubicBezTo>
                    <a:pt x="612" y="264"/>
                    <a:pt x="518" y="1"/>
                    <a:pt x="401" y="1"/>
                  </a:cubicBezTo>
                  <a:close/>
                  <a:moveTo>
                    <a:pt x="119" y="10132"/>
                  </a:moveTo>
                  <a:lnTo>
                    <a:pt x="119" y="35922"/>
                  </a:lnTo>
                  <a:lnTo>
                    <a:pt x="683" y="35922"/>
                  </a:lnTo>
                  <a:cubicBezTo>
                    <a:pt x="683" y="35922"/>
                    <a:pt x="683" y="35922"/>
                    <a:pt x="683" y="10132"/>
                  </a:cubicBezTo>
                  <a:close/>
                </a:path>
              </a:pathLst>
            </a:custGeom>
            <a:solidFill>
              <a:srgbClr val="63513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6" name="Google Shape;386;p55"/>
            <p:cNvSpPr/>
            <p:nvPr/>
          </p:nvSpPr>
          <p:spPr>
            <a:xfrm>
              <a:off x="2830675" y="1575650"/>
              <a:ext cx="67625" cy="940800"/>
            </a:xfrm>
            <a:custGeom>
              <a:rect b="b" l="l" r="r" t="t"/>
              <a:pathLst>
                <a:path extrusionOk="0" h="37632" w="2705">
                  <a:moveTo>
                    <a:pt x="2117" y="0"/>
                  </a:moveTo>
                  <a:cubicBezTo>
                    <a:pt x="1694" y="0"/>
                    <a:pt x="1388" y="658"/>
                    <a:pt x="1153" y="1974"/>
                  </a:cubicBezTo>
                  <a:cubicBezTo>
                    <a:pt x="918" y="3290"/>
                    <a:pt x="800" y="5132"/>
                    <a:pt x="800" y="7500"/>
                  </a:cubicBezTo>
                  <a:cubicBezTo>
                    <a:pt x="800" y="7500"/>
                    <a:pt x="800" y="7500"/>
                    <a:pt x="800" y="11842"/>
                  </a:cubicBezTo>
                  <a:lnTo>
                    <a:pt x="1" y="11842"/>
                  </a:lnTo>
                  <a:cubicBezTo>
                    <a:pt x="1" y="11842"/>
                    <a:pt x="1" y="11842"/>
                    <a:pt x="1" y="14474"/>
                  </a:cubicBezTo>
                  <a:lnTo>
                    <a:pt x="800" y="14474"/>
                  </a:lnTo>
                  <a:cubicBezTo>
                    <a:pt x="800" y="14474"/>
                    <a:pt x="800" y="14474"/>
                    <a:pt x="800" y="37632"/>
                  </a:cubicBezTo>
                  <a:lnTo>
                    <a:pt x="1341" y="37632"/>
                  </a:lnTo>
                  <a:cubicBezTo>
                    <a:pt x="1341" y="37632"/>
                    <a:pt x="1341" y="37632"/>
                    <a:pt x="1341" y="14474"/>
                  </a:cubicBezTo>
                  <a:lnTo>
                    <a:pt x="2493" y="14474"/>
                  </a:lnTo>
                  <a:cubicBezTo>
                    <a:pt x="2493" y="14474"/>
                    <a:pt x="2493" y="14474"/>
                    <a:pt x="2493" y="11842"/>
                  </a:cubicBezTo>
                  <a:lnTo>
                    <a:pt x="1341" y="11842"/>
                  </a:lnTo>
                  <a:cubicBezTo>
                    <a:pt x="1341" y="11842"/>
                    <a:pt x="1341" y="11842"/>
                    <a:pt x="1341" y="7632"/>
                  </a:cubicBezTo>
                  <a:cubicBezTo>
                    <a:pt x="1341" y="6053"/>
                    <a:pt x="1435" y="4869"/>
                    <a:pt x="1576" y="3948"/>
                  </a:cubicBezTo>
                  <a:cubicBezTo>
                    <a:pt x="1717" y="3158"/>
                    <a:pt x="1929" y="2763"/>
                    <a:pt x="2211" y="2763"/>
                  </a:cubicBezTo>
                  <a:cubicBezTo>
                    <a:pt x="2352" y="2763"/>
                    <a:pt x="2517" y="2895"/>
                    <a:pt x="2705" y="3158"/>
                  </a:cubicBezTo>
                  <a:cubicBezTo>
                    <a:pt x="2705" y="3158"/>
                    <a:pt x="2705" y="3158"/>
                    <a:pt x="2705" y="395"/>
                  </a:cubicBezTo>
                  <a:cubicBezTo>
                    <a:pt x="2540" y="132"/>
                    <a:pt x="2352" y="0"/>
                    <a:pt x="2117" y="0"/>
                  </a:cubicBezTo>
                  <a:close/>
                </a:path>
              </a:pathLst>
            </a:custGeom>
            <a:solidFill>
              <a:srgbClr val="63513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7" name="Google Shape;387;p55"/>
            <p:cNvSpPr/>
            <p:nvPr/>
          </p:nvSpPr>
          <p:spPr>
            <a:xfrm>
              <a:off x="2899450" y="1855250"/>
              <a:ext cx="102325" cy="677650"/>
            </a:xfrm>
            <a:custGeom>
              <a:rect b="b" l="l" r="r" t="t"/>
              <a:pathLst>
                <a:path extrusionOk="0" h="27106" w="4093">
                  <a:moveTo>
                    <a:pt x="2141" y="2632"/>
                  </a:moveTo>
                  <a:cubicBezTo>
                    <a:pt x="2564" y="2632"/>
                    <a:pt x="2893" y="3422"/>
                    <a:pt x="3152" y="4869"/>
                  </a:cubicBezTo>
                  <a:cubicBezTo>
                    <a:pt x="3387" y="6448"/>
                    <a:pt x="3528" y="8422"/>
                    <a:pt x="3528" y="11185"/>
                  </a:cubicBezTo>
                  <a:lnTo>
                    <a:pt x="612" y="11185"/>
                  </a:lnTo>
                  <a:cubicBezTo>
                    <a:pt x="683" y="8422"/>
                    <a:pt x="847" y="6316"/>
                    <a:pt x="1106" y="4869"/>
                  </a:cubicBezTo>
                  <a:cubicBezTo>
                    <a:pt x="1365" y="3422"/>
                    <a:pt x="1717" y="2632"/>
                    <a:pt x="2141" y="2632"/>
                  </a:cubicBezTo>
                  <a:close/>
                  <a:moveTo>
                    <a:pt x="2141" y="1"/>
                  </a:moveTo>
                  <a:cubicBezTo>
                    <a:pt x="1717" y="1"/>
                    <a:pt x="1341" y="527"/>
                    <a:pt x="1036" y="1711"/>
                  </a:cubicBezTo>
                  <a:cubicBezTo>
                    <a:pt x="706" y="2764"/>
                    <a:pt x="448" y="4343"/>
                    <a:pt x="283" y="6448"/>
                  </a:cubicBezTo>
                  <a:cubicBezTo>
                    <a:pt x="95" y="8422"/>
                    <a:pt x="1" y="10790"/>
                    <a:pt x="1" y="13422"/>
                  </a:cubicBezTo>
                  <a:cubicBezTo>
                    <a:pt x="1" y="16185"/>
                    <a:pt x="95" y="18553"/>
                    <a:pt x="283" y="20527"/>
                  </a:cubicBezTo>
                  <a:cubicBezTo>
                    <a:pt x="471" y="22632"/>
                    <a:pt x="730" y="24211"/>
                    <a:pt x="1059" y="25395"/>
                  </a:cubicBezTo>
                  <a:cubicBezTo>
                    <a:pt x="1388" y="26579"/>
                    <a:pt x="1788" y="27106"/>
                    <a:pt x="2235" y="27106"/>
                  </a:cubicBezTo>
                  <a:cubicBezTo>
                    <a:pt x="2611" y="27106"/>
                    <a:pt x="2964" y="26711"/>
                    <a:pt x="3293" y="25790"/>
                  </a:cubicBezTo>
                  <a:cubicBezTo>
                    <a:pt x="3599" y="24869"/>
                    <a:pt x="3881" y="23685"/>
                    <a:pt x="4069" y="21974"/>
                  </a:cubicBezTo>
                  <a:cubicBezTo>
                    <a:pt x="4069" y="21974"/>
                    <a:pt x="4069" y="21974"/>
                    <a:pt x="3693" y="20132"/>
                  </a:cubicBezTo>
                  <a:cubicBezTo>
                    <a:pt x="3505" y="21579"/>
                    <a:pt x="3293" y="22632"/>
                    <a:pt x="3034" y="23422"/>
                  </a:cubicBezTo>
                  <a:cubicBezTo>
                    <a:pt x="2799" y="24079"/>
                    <a:pt x="2517" y="24474"/>
                    <a:pt x="2235" y="24474"/>
                  </a:cubicBezTo>
                  <a:cubicBezTo>
                    <a:pt x="1741" y="24474"/>
                    <a:pt x="1341" y="23553"/>
                    <a:pt x="1036" y="21579"/>
                  </a:cubicBezTo>
                  <a:cubicBezTo>
                    <a:pt x="753" y="19737"/>
                    <a:pt x="589" y="17106"/>
                    <a:pt x="589" y="13816"/>
                  </a:cubicBezTo>
                  <a:lnTo>
                    <a:pt x="4093" y="13816"/>
                  </a:lnTo>
                  <a:cubicBezTo>
                    <a:pt x="4093" y="13422"/>
                    <a:pt x="4093" y="13027"/>
                    <a:pt x="4093" y="12501"/>
                  </a:cubicBezTo>
                  <a:cubicBezTo>
                    <a:pt x="4093" y="8685"/>
                    <a:pt x="3928" y="5658"/>
                    <a:pt x="3575" y="3422"/>
                  </a:cubicBezTo>
                  <a:cubicBezTo>
                    <a:pt x="3222" y="1185"/>
                    <a:pt x="2752" y="1"/>
                    <a:pt x="2141" y="1"/>
                  </a:cubicBezTo>
                  <a:close/>
                </a:path>
              </a:pathLst>
            </a:custGeom>
            <a:solidFill>
              <a:srgbClr val="63513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User guide">
  <p:cSld name="User guide">
    <p:spTree>
      <p:nvGrpSpPr>
        <p:cNvPr id="388" name="Shape 3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" name="Google Shape;389;p56"/>
          <p:cNvSpPr txBox="1"/>
          <p:nvPr/>
        </p:nvSpPr>
        <p:spPr>
          <a:xfrm>
            <a:off x="673337" y="673070"/>
            <a:ext cx="16663982" cy="97525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ru-RU" sz="4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TIPS &amp; TRICKS - YOUR USER GUIDE</a:t>
            </a:r>
            <a:endParaRPr/>
          </a:p>
        </p:txBody>
      </p:sp>
      <p:sp>
        <p:nvSpPr>
          <p:cNvPr id="390" name="Google Shape;390;p56"/>
          <p:cNvSpPr txBox="1"/>
          <p:nvPr/>
        </p:nvSpPr>
        <p:spPr>
          <a:xfrm>
            <a:off x="673337" y="2709863"/>
            <a:ext cx="3420540" cy="560922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21600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ru-RU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TEXT STYLES</a:t>
            </a:r>
            <a:endParaRPr b="0" sz="2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900"/>
              </a:spcBef>
              <a:spcAft>
                <a:spcPts val="0"/>
              </a:spcAft>
              <a:buNone/>
            </a:pPr>
            <a:r>
              <a:rPr b="0" lang="ru-RU" sz="135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Use the </a:t>
            </a:r>
            <a:r>
              <a:rPr b="1" lang="ru-RU" sz="135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TAB</a:t>
            </a:r>
            <a:r>
              <a:rPr b="0" lang="ru-RU" sz="135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-key</a:t>
            </a:r>
            <a:r>
              <a:rPr b="0" lang="ru-RU" sz="135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to jump through </a:t>
            </a:r>
            <a:br>
              <a:rPr b="0" lang="ru-RU" sz="135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0" lang="ru-RU" sz="135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levels. Click </a:t>
            </a:r>
            <a:r>
              <a:rPr b="1" lang="ru-RU" sz="135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ENTER</a:t>
            </a:r>
            <a:r>
              <a:rPr b="0" lang="ru-RU" sz="135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, then </a:t>
            </a:r>
            <a:r>
              <a:rPr b="1" lang="ru-RU" sz="135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TAB</a:t>
            </a:r>
            <a:r>
              <a:rPr b="0" lang="ru-RU" sz="135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to switch from one level to the next level</a:t>
            </a:r>
            <a:endParaRPr/>
          </a:p>
          <a:p>
            <a:pPr indent="0" lvl="0" marL="0" marR="0" rtl="0" algn="l">
              <a:spcBef>
                <a:spcPts val="900"/>
              </a:spcBef>
              <a:spcAft>
                <a:spcPts val="0"/>
              </a:spcAft>
              <a:buNone/>
            </a:pPr>
            <a:r>
              <a:rPr b="0" lang="ru-RU" sz="135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To go back in levels use </a:t>
            </a:r>
            <a:r>
              <a:rPr b="1" lang="ru-RU" sz="135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SHIFT-TAB</a:t>
            </a:r>
            <a:endParaRPr b="1" sz="135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900"/>
              </a:spcBef>
              <a:spcAft>
                <a:spcPts val="0"/>
              </a:spcAft>
              <a:buNone/>
            </a:pPr>
            <a:r>
              <a:rPr lang="ru-RU" sz="135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Alternatively, </a:t>
            </a:r>
            <a:r>
              <a:rPr b="1" lang="ru-RU" sz="135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Increase</a:t>
            </a:r>
            <a:r>
              <a:rPr lang="ru-RU" sz="135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and</a:t>
            </a:r>
            <a:br>
              <a:rPr lang="ru-RU" sz="135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1" lang="ru-RU" sz="135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Decrease </a:t>
            </a:r>
            <a:r>
              <a:rPr lang="ru-RU" sz="135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list level can be used</a:t>
            </a:r>
            <a:br>
              <a:rPr b="0" lang="ru-RU" sz="135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endParaRPr b="0" sz="135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900"/>
              </a:spcBef>
              <a:spcAft>
                <a:spcPts val="0"/>
              </a:spcAft>
              <a:buNone/>
            </a:pPr>
            <a:r>
              <a:rPr b="1" lang="ru-RU" sz="135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HINT: Use bullet button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None/>
            </a:pPr>
            <a:r>
              <a:rPr b="0" lang="ru-RU" sz="135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Delete bullet for regular text.</a:t>
            </a:r>
            <a:br>
              <a:rPr b="0" lang="ru-RU" sz="135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0" lang="ru-RU" sz="135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Click on the bullet button to reaply the correct bullet again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None/>
            </a:pPr>
            <a:br>
              <a:rPr b="0" lang="ru-RU" sz="135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ru-RU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SLIDES &amp; LAYOUTS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None/>
            </a:pPr>
            <a:r>
              <a:rPr b="0" lang="ru-RU" sz="135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Click on the menu </a:t>
            </a:r>
            <a:r>
              <a:rPr b="1" lang="ru-RU" sz="135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New Slide </a:t>
            </a:r>
            <a:r>
              <a:rPr b="0" lang="ru-RU" sz="135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 the </a:t>
            </a:r>
            <a:r>
              <a:rPr b="1" lang="ru-RU" sz="135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Home</a:t>
            </a:r>
            <a:r>
              <a:rPr b="0" lang="ru-RU" sz="135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tab to insert a new slide</a:t>
            </a:r>
            <a:br>
              <a:rPr b="0" lang="ru-RU" sz="135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br>
              <a:rPr b="0" lang="ru-RU" sz="135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1" lang="ru-RU" sz="135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Change layout</a:t>
            </a:r>
            <a:endParaRPr b="0" sz="135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90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r>
              <a:rPr lang="ru-RU" sz="135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Click on the arrow next to </a:t>
            </a:r>
            <a:r>
              <a:rPr b="1" lang="ru-RU" sz="135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Layout</a:t>
            </a:r>
            <a:br>
              <a:rPr b="1" lang="ru-RU" sz="135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ru-RU" sz="135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to view a dropdown menu of possible slide layouts</a:t>
            </a:r>
            <a:endParaRPr sz="135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1" name="Google Shape;391;p56"/>
          <p:cNvSpPr txBox="1"/>
          <p:nvPr/>
        </p:nvSpPr>
        <p:spPr>
          <a:xfrm>
            <a:off x="6345872" y="2723889"/>
            <a:ext cx="3294000" cy="567847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216000" wrap="square" tIns="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None/>
            </a:pPr>
            <a:r>
              <a:rPr b="1" lang="ru-RU" sz="135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Reset slide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None/>
            </a:pPr>
            <a:r>
              <a:rPr lang="ru-RU" sz="135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Click the </a:t>
            </a:r>
            <a:r>
              <a:rPr b="1" lang="ru-RU" sz="135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Reset </a:t>
            </a:r>
            <a:r>
              <a:rPr lang="ru-RU" sz="135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menu to reset position, size</a:t>
            </a:r>
            <a:r>
              <a:rPr lang="ru-RU" sz="135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and formatting of the </a:t>
            </a:r>
            <a:br>
              <a:rPr lang="ru-RU" sz="135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ru-RU" sz="135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slide placeholders to their default settings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None/>
            </a:pPr>
            <a:r>
              <a:t/>
            </a:r>
            <a:endParaRPr b="1" sz="135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ru-RU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PICTURES</a:t>
            </a:r>
            <a:endParaRPr b="1" sz="2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900"/>
              </a:spcBef>
              <a:spcAft>
                <a:spcPts val="0"/>
              </a:spcAft>
              <a:buNone/>
            </a:pPr>
            <a:r>
              <a:rPr b="0" lang="ru-RU" sz="135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On slides with pictureplaceholder, click on the icon and choose </a:t>
            </a:r>
            <a:r>
              <a:rPr b="1" lang="ru-RU" sz="135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Insert</a:t>
            </a:r>
            <a:endParaRPr/>
          </a:p>
          <a:p>
            <a:pPr indent="0" lvl="0" marL="0" marR="0" rtl="0" algn="l">
              <a:spcBef>
                <a:spcPts val="2700"/>
              </a:spcBef>
              <a:spcAft>
                <a:spcPts val="0"/>
              </a:spcAft>
              <a:buNone/>
            </a:pPr>
            <a:r>
              <a:rPr b="1" lang="ru-RU" sz="135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Crop picture</a:t>
            </a:r>
            <a:endParaRPr/>
          </a:p>
          <a:p>
            <a:pPr indent="0" lvl="0" marL="0" marR="0" rtl="0" algn="l">
              <a:spcBef>
                <a:spcPts val="900"/>
              </a:spcBef>
              <a:spcAft>
                <a:spcPts val="0"/>
              </a:spcAft>
              <a:buNone/>
            </a:pPr>
            <a:r>
              <a:rPr b="1" lang="ru-RU" sz="135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1. </a:t>
            </a:r>
            <a:r>
              <a:rPr b="0" lang="ru-RU" sz="135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Click </a:t>
            </a:r>
            <a:r>
              <a:rPr b="1" lang="ru-RU" sz="135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Crop</a:t>
            </a:r>
            <a:r>
              <a:rPr b="0" lang="ru-RU" sz="135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to change size or </a:t>
            </a:r>
            <a:br>
              <a:rPr b="0" lang="ru-RU" sz="135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0" lang="ru-RU" sz="135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focus of the picture</a:t>
            </a:r>
            <a:endParaRPr/>
          </a:p>
          <a:p>
            <a:pPr indent="0" lvl="0" marL="0" marR="0" rtl="0" algn="l">
              <a:spcBef>
                <a:spcPts val="900"/>
              </a:spcBef>
              <a:spcAft>
                <a:spcPts val="0"/>
              </a:spcAft>
              <a:buNone/>
            </a:pPr>
            <a:r>
              <a:rPr b="1" lang="ru-RU" sz="135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2. </a:t>
            </a:r>
            <a:r>
              <a:rPr b="0" lang="ru-RU" sz="135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If you want to scale the picture, </a:t>
            </a:r>
            <a:br>
              <a:rPr b="0" lang="ru-RU" sz="135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0" lang="ru-RU" sz="135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hold </a:t>
            </a:r>
            <a:r>
              <a:rPr b="1" lang="ru-RU" sz="135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SHIFT</a:t>
            </a:r>
            <a:r>
              <a:rPr b="0" lang="ru-RU" sz="135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-key down while </a:t>
            </a:r>
            <a:br>
              <a:rPr b="0" lang="ru-RU" sz="135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0" lang="ru-RU" sz="135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dragging the corners of the picture</a:t>
            </a:r>
            <a:br>
              <a:rPr b="0" lang="ru-RU" sz="135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endParaRPr b="0" sz="135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900"/>
              </a:spcBef>
              <a:spcAft>
                <a:spcPts val="0"/>
              </a:spcAft>
              <a:buNone/>
            </a:pPr>
            <a:r>
              <a:rPr b="1" lang="ru-RU" sz="135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HINT: </a:t>
            </a:r>
            <a:r>
              <a:rPr b="0" lang="ru-RU" sz="135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If you delete the picture and </a:t>
            </a:r>
            <a:br>
              <a:rPr b="0" lang="ru-RU" sz="135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0" lang="ru-RU" sz="135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insert a new one, the picture may </a:t>
            </a:r>
            <a:br>
              <a:rPr b="0" lang="ru-RU" sz="135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0" lang="ru-RU" sz="135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lie in front of the text or graphic.</a:t>
            </a:r>
            <a:br>
              <a:rPr b="0" lang="ru-RU" sz="135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0" lang="ru-RU" sz="135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If this happens, select the picture, </a:t>
            </a:r>
            <a:br>
              <a:rPr b="0" lang="ru-RU" sz="135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0" lang="ru-RU" sz="135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right-click and choose </a:t>
            </a:r>
            <a:r>
              <a:rPr b="1" lang="ru-RU" sz="135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Send to Back</a:t>
            </a:r>
            <a:endParaRPr/>
          </a:p>
        </p:txBody>
      </p:sp>
      <p:sp>
        <p:nvSpPr>
          <p:cNvPr id="392" name="Google Shape;392;p56"/>
          <p:cNvSpPr txBox="1"/>
          <p:nvPr/>
        </p:nvSpPr>
        <p:spPr>
          <a:xfrm>
            <a:off x="12012178" y="2709863"/>
            <a:ext cx="3537365" cy="350865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21600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ru-RU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HEADER &amp; FOOTER</a:t>
            </a:r>
            <a:endParaRPr b="0" sz="2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900"/>
              </a:spcBef>
              <a:spcAft>
                <a:spcPts val="0"/>
              </a:spcAft>
              <a:buNone/>
            </a:pPr>
            <a:r>
              <a:rPr b="0" lang="ru-RU" sz="135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Do this at the very end to apply the changes on all slides</a:t>
            </a:r>
            <a:endParaRPr/>
          </a:p>
          <a:p>
            <a:pPr indent="0" lvl="0" marL="0" marR="0" rtl="0" algn="l">
              <a:spcBef>
                <a:spcPts val="900"/>
              </a:spcBef>
              <a:spcAft>
                <a:spcPts val="0"/>
              </a:spcAft>
              <a:buNone/>
            </a:pPr>
            <a:r>
              <a:rPr b="0" lang="ru-RU" sz="135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Click on </a:t>
            </a:r>
            <a:r>
              <a:rPr b="1" lang="ru-RU" sz="135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Header and Footer </a:t>
            </a:r>
            <a:r>
              <a:rPr b="0" lang="ru-RU" sz="135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 the </a:t>
            </a:r>
            <a:r>
              <a:rPr b="1" lang="ru-RU" sz="135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Insert</a:t>
            </a:r>
            <a:r>
              <a:rPr b="0" lang="ru-RU" sz="135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tab (write the desired text)</a:t>
            </a:r>
            <a:endParaRPr/>
          </a:p>
          <a:p>
            <a:pPr indent="0" lvl="0" marL="0" marR="0" rtl="0" algn="l">
              <a:spcBef>
                <a:spcPts val="900"/>
              </a:spcBef>
              <a:spcAft>
                <a:spcPts val="0"/>
              </a:spcAft>
              <a:buNone/>
            </a:pPr>
            <a:r>
              <a:rPr b="0" lang="ru-RU" sz="135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Click </a:t>
            </a:r>
            <a:r>
              <a:rPr b="1" lang="ru-RU" sz="135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Apply to All </a:t>
            </a:r>
            <a:r>
              <a:rPr b="0" lang="ru-RU" sz="135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or </a:t>
            </a:r>
            <a:r>
              <a:rPr b="1" lang="ru-RU" sz="135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Apply</a:t>
            </a:r>
            <a:r>
              <a:rPr b="0" lang="ru-RU" sz="135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if only used on one slide</a:t>
            </a:r>
            <a:br>
              <a:rPr b="0" lang="ru-RU" sz="135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endParaRPr b="0" sz="135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900"/>
              </a:spcBef>
              <a:spcAft>
                <a:spcPts val="0"/>
              </a:spcAft>
              <a:buNone/>
            </a:pPr>
            <a:r>
              <a:rPr lang="ru-RU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GRIDLINES</a:t>
            </a:r>
            <a:endParaRPr/>
          </a:p>
          <a:p>
            <a:pPr indent="0" lvl="0" marL="0" marR="0" rtl="0" algn="l">
              <a:spcBef>
                <a:spcPts val="900"/>
              </a:spcBef>
              <a:spcAft>
                <a:spcPts val="0"/>
              </a:spcAft>
              <a:buNone/>
            </a:pPr>
            <a:r>
              <a:rPr b="0" lang="ru-RU" sz="135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Click the </a:t>
            </a:r>
            <a:r>
              <a:rPr b="1" lang="ru-RU" sz="135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View</a:t>
            </a:r>
            <a:r>
              <a:rPr b="0" lang="ru-RU" sz="135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tab and set tick mark next to </a:t>
            </a:r>
            <a:r>
              <a:rPr b="1" lang="ru-RU" sz="135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Guides</a:t>
            </a:r>
            <a:endParaRPr b="0" sz="135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900"/>
              </a:spcBef>
              <a:spcAft>
                <a:spcPts val="0"/>
              </a:spcAft>
              <a:buNone/>
            </a:pPr>
            <a:r>
              <a:rPr b="1" lang="ru-RU" sz="135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HINT: Alt + F9 </a:t>
            </a:r>
            <a:r>
              <a:rPr b="0" lang="ru-RU" sz="135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for quick view of guides</a:t>
            </a:r>
            <a:endParaRPr/>
          </a:p>
        </p:txBody>
      </p:sp>
      <p:pic>
        <p:nvPicPr>
          <p:cNvPr id="393" name="Google Shape;393;p5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4216591" y="5167341"/>
            <a:ext cx="385715" cy="428571"/>
          </a:xfrm>
          <a:prstGeom prst="rect">
            <a:avLst/>
          </a:prstGeom>
          <a:noFill/>
          <a:ln>
            <a:noFill/>
          </a:ln>
        </p:spPr>
      </p:pic>
      <p:pic>
        <p:nvPicPr>
          <p:cNvPr id="394" name="Google Shape;394;p5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153156" y="4184731"/>
            <a:ext cx="685715" cy="385715"/>
          </a:xfrm>
          <a:prstGeom prst="rect">
            <a:avLst/>
          </a:prstGeom>
          <a:noFill/>
          <a:ln>
            <a:noFill/>
          </a:ln>
        </p:spPr>
      </p:pic>
      <p:pic>
        <p:nvPicPr>
          <p:cNvPr id="395" name="Google Shape;395;p5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162787" y="7615521"/>
            <a:ext cx="713142" cy="265143"/>
          </a:xfrm>
          <a:prstGeom prst="rect">
            <a:avLst/>
          </a:prstGeom>
          <a:noFill/>
          <a:ln>
            <a:noFill/>
          </a:ln>
        </p:spPr>
      </p:pic>
      <p:pic>
        <p:nvPicPr>
          <p:cNvPr id="396" name="Google Shape;396;p56"/>
          <p:cNvPicPr preferRelativeResize="0"/>
          <p:nvPr/>
        </p:nvPicPr>
        <p:blipFill rotWithShape="1">
          <a:blip r:embed="rId5">
            <a:alphaModFix/>
          </a:blip>
          <a:srcRect b="9046" l="3900" r="62601" t="45142"/>
          <a:stretch/>
        </p:blipFill>
        <p:spPr>
          <a:xfrm>
            <a:off x="9545081" y="4534334"/>
            <a:ext cx="511806" cy="482561"/>
          </a:xfrm>
          <a:prstGeom prst="rect">
            <a:avLst/>
          </a:prstGeom>
          <a:noFill/>
          <a:ln>
            <a:noFill/>
          </a:ln>
        </p:spPr>
      </p:pic>
      <p:pic>
        <p:nvPicPr>
          <p:cNvPr id="397" name="Google Shape;397;p56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4162789" y="6590054"/>
            <a:ext cx="493322" cy="758252"/>
          </a:xfrm>
          <a:prstGeom prst="rect">
            <a:avLst/>
          </a:prstGeom>
          <a:noFill/>
          <a:ln>
            <a:noFill/>
          </a:ln>
        </p:spPr>
      </p:pic>
      <p:pic>
        <p:nvPicPr>
          <p:cNvPr id="398" name="Google Shape;398;p56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9653702" y="3062555"/>
            <a:ext cx="807698" cy="259262"/>
          </a:xfrm>
          <a:prstGeom prst="rect">
            <a:avLst/>
          </a:prstGeom>
          <a:noFill/>
          <a:ln>
            <a:noFill/>
          </a:ln>
        </p:spPr>
      </p:pic>
      <p:pic>
        <p:nvPicPr>
          <p:cNvPr id="399" name="Google Shape;399;p56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9659297" y="5743925"/>
            <a:ext cx="470682" cy="8158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&gt;Do not use layouts after this &gt;" showMasterSp="0">
  <p:cSld name="&gt;Do not use layouts after this &gt;">
    <p:bg>
      <p:bgPr>
        <a:solidFill>
          <a:schemeClr val="dk1"/>
        </a:solidFill>
      </p:bgPr>
    </p:bg>
    <p:spTree>
      <p:nvGrpSpPr>
        <p:cNvPr id="400" name="Shape 4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1" name="Google Shape;401;p57"/>
          <p:cNvSpPr/>
          <p:nvPr/>
        </p:nvSpPr>
        <p:spPr>
          <a:xfrm>
            <a:off x="0" y="0"/>
            <a:ext cx="18288000" cy="102870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108000" lIns="108000" spcFirstLastPara="1" rIns="108000" wrap="square" tIns="1080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1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2" name="Google Shape;402;p57"/>
          <p:cNvSpPr txBox="1"/>
          <p:nvPr/>
        </p:nvSpPr>
        <p:spPr>
          <a:xfrm>
            <a:off x="645320" y="985235"/>
            <a:ext cx="17035466" cy="433965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3755"/>
              </a:buClr>
              <a:buSzPts val="6600"/>
              <a:buFont typeface="Arial"/>
              <a:buNone/>
            </a:pPr>
            <a:r>
              <a:rPr b="0" lang="ru-RU" sz="66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If you see any </a:t>
            </a:r>
            <a:r>
              <a:rPr b="1" i="1" lang="ru-RU" sz="66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layouts after this </a:t>
            </a:r>
            <a:r>
              <a:rPr b="0" i="0" lang="ru-RU" sz="66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one</a:t>
            </a:r>
            <a:r>
              <a:rPr b="1" i="1" lang="ru-RU" sz="66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,</a:t>
            </a:r>
            <a:br>
              <a:rPr b="0" i="0" lang="ru-RU" sz="66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0" lang="ru-RU" sz="66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do not use them. These layouts </a:t>
            </a:r>
            <a:r>
              <a:rPr b="1" i="1" lang="ru-RU" sz="66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are not </a:t>
            </a:r>
            <a:r>
              <a:rPr b="0" lang="ru-RU" sz="66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part of our corporate template.</a:t>
            </a:r>
            <a:br>
              <a:rPr b="0" lang="ru-RU" sz="4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</a:br>
            <a:br>
              <a:rPr b="0" lang="ru-RU" sz="4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</a:br>
            <a:endParaRPr b="0" sz="42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403" name="Google Shape;403;p57"/>
          <p:cNvGrpSpPr/>
          <p:nvPr/>
        </p:nvGrpSpPr>
        <p:grpSpPr>
          <a:xfrm rot="8100000">
            <a:off x="15607311" y="4987838"/>
            <a:ext cx="1555183" cy="1555183"/>
            <a:chOff x="6095999" y="4963130"/>
            <a:chExt cx="1456720" cy="1456719"/>
          </a:xfrm>
        </p:grpSpPr>
        <p:sp>
          <p:nvSpPr>
            <p:cNvPr id="404" name="Google Shape;404;p57"/>
            <p:cNvSpPr/>
            <p:nvPr/>
          </p:nvSpPr>
          <p:spPr>
            <a:xfrm rot="5400000">
              <a:off x="5534135" y="5524995"/>
              <a:ext cx="1456719" cy="33299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72000" lIns="72000" spcFirstLastPara="1" rIns="72000" wrap="square" tIns="720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5" name="Google Shape;405;p57"/>
            <p:cNvSpPr/>
            <p:nvPr/>
          </p:nvSpPr>
          <p:spPr>
            <a:xfrm rot="10800000">
              <a:off x="6096000" y="4963130"/>
              <a:ext cx="1456719" cy="33299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72000" lIns="72000" spcFirstLastPara="1" rIns="72000" wrap="square" tIns="720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406" name="Google Shape;406;p57"/>
          <p:cNvSpPr/>
          <p:nvPr/>
        </p:nvSpPr>
        <p:spPr>
          <a:xfrm>
            <a:off x="645320" y="3882561"/>
            <a:ext cx="15228519" cy="32778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ru-RU" sz="207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Do not use </a:t>
            </a:r>
            <a:endParaRPr b="1" i="1" sz="36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7" name="Google Shape;407;p57"/>
          <p:cNvSpPr txBox="1"/>
          <p:nvPr/>
        </p:nvSpPr>
        <p:spPr>
          <a:xfrm>
            <a:off x="645321" y="7779683"/>
            <a:ext cx="17035461" cy="145424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3755"/>
              </a:buClr>
              <a:buSzPts val="3000"/>
              <a:buFont typeface="Arial"/>
              <a:buNone/>
            </a:pPr>
            <a:r>
              <a:rPr b="0" lang="ru-RU" sz="3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Due to PowerPoint’s standard Copy/Paste functionality extra undesirable layouts can appear.</a:t>
            </a:r>
            <a:endParaRPr/>
          </a:p>
          <a:p>
            <a:pPr indent="0" lvl="0" marL="0" marR="0" rtl="0" algn="ctr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rgbClr val="003755"/>
              </a:buClr>
              <a:buSzPts val="3000"/>
              <a:buFont typeface="Arial"/>
              <a:buNone/>
            </a:pPr>
            <a:r>
              <a:rPr b="0" lang="ru-RU" sz="3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Also notice: Layouts after this might contain potential confidential information.</a:t>
            </a:r>
            <a:br>
              <a:rPr b="0" lang="ru-RU" sz="27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</a:br>
            <a:endParaRPr b="0"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8" name="Google Shape;408;p57"/>
          <p:cNvSpPr txBox="1"/>
          <p:nvPr>
            <p:ph idx="10" type="dt"/>
          </p:nvPr>
        </p:nvSpPr>
        <p:spPr>
          <a:xfrm>
            <a:off x="0" y="10368000"/>
            <a:ext cx="0" cy="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09" name="Google Shape;409;p57"/>
          <p:cNvSpPr txBox="1"/>
          <p:nvPr>
            <p:ph idx="11" type="ftr"/>
          </p:nvPr>
        </p:nvSpPr>
        <p:spPr>
          <a:xfrm>
            <a:off x="0" y="10368000"/>
            <a:ext cx="0" cy="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10" name="Google Shape;410;p57"/>
          <p:cNvSpPr txBox="1"/>
          <p:nvPr>
            <p:ph idx="12" type="sldNum"/>
          </p:nvPr>
        </p:nvSpPr>
        <p:spPr>
          <a:xfrm>
            <a:off x="0" y="10368000"/>
            <a:ext cx="0" cy="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0" lvl="0" marL="0" algn="l">
              <a:spcBef>
                <a:spcPts val="0"/>
              </a:spcBef>
              <a:buNone/>
              <a:defRPr b="0" i="0" sz="1200">
                <a:latin typeface="Arial"/>
                <a:ea typeface="Arial"/>
                <a:cs typeface="Arial"/>
                <a:sym typeface="Arial"/>
              </a:defRPr>
            </a:lvl1pPr>
            <a:lvl2pPr indent="0" lvl="1" marL="0" algn="l">
              <a:spcBef>
                <a:spcPts val="0"/>
              </a:spcBef>
              <a:buNone/>
              <a:defRPr b="0" i="0" sz="1200">
                <a:latin typeface="Arial"/>
                <a:ea typeface="Arial"/>
                <a:cs typeface="Arial"/>
                <a:sym typeface="Arial"/>
              </a:defRPr>
            </a:lvl2pPr>
            <a:lvl3pPr indent="0" lvl="2" marL="0" algn="l">
              <a:spcBef>
                <a:spcPts val="0"/>
              </a:spcBef>
              <a:buNone/>
              <a:defRPr b="0" i="0" sz="1200">
                <a:latin typeface="Arial"/>
                <a:ea typeface="Arial"/>
                <a:cs typeface="Arial"/>
                <a:sym typeface="Arial"/>
              </a:defRPr>
            </a:lvl3pPr>
            <a:lvl4pPr indent="0" lvl="3" marL="0" algn="l">
              <a:spcBef>
                <a:spcPts val="0"/>
              </a:spcBef>
              <a:buNone/>
              <a:defRPr b="0" i="0" sz="1200">
                <a:latin typeface="Arial"/>
                <a:ea typeface="Arial"/>
                <a:cs typeface="Arial"/>
                <a:sym typeface="Arial"/>
              </a:defRPr>
            </a:lvl4pPr>
            <a:lvl5pPr indent="0" lvl="4" marL="0" algn="l">
              <a:spcBef>
                <a:spcPts val="0"/>
              </a:spcBef>
              <a:buNone/>
              <a:defRPr b="0" i="0" sz="1200">
                <a:latin typeface="Arial"/>
                <a:ea typeface="Arial"/>
                <a:cs typeface="Arial"/>
                <a:sym typeface="Arial"/>
              </a:defRPr>
            </a:lvl5pPr>
            <a:lvl6pPr indent="0" lvl="5" marL="0" algn="l">
              <a:spcBef>
                <a:spcPts val="0"/>
              </a:spcBef>
              <a:buNone/>
              <a:defRPr b="0" i="0" sz="1200">
                <a:latin typeface="Arial"/>
                <a:ea typeface="Arial"/>
                <a:cs typeface="Arial"/>
                <a:sym typeface="Arial"/>
              </a:defRPr>
            </a:lvl6pPr>
            <a:lvl7pPr indent="0" lvl="6" marL="0" algn="l">
              <a:spcBef>
                <a:spcPts val="0"/>
              </a:spcBef>
              <a:buNone/>
              <a:defRPr b="0" i="0" sz="1200">
                <a:latin typeface="Arial"/>
                <a:ea typeface="Arial"/>
                <a:cs typeface="Arial"/>
                <a:sym typeface="Arial"/>
              </a:defRPr>
            </a:lvl7pPr>
            <a:lvl8pPr indent="0" lvl="7" marL="0" algn="l">
              <a:spcBef>
                <a:spcPts val="0"/>
              </a:spcBef>
              <a:buNone/>
              <a:defRPr b="0" i="0" sz="1200">
                <a:latin typeface="Arial"/>
                <a:ea typeface="Arial"/>
                <a:cs typeface="Arial"/>
                <a:sym typeface="Arial"/>
              </a:defRPr>
            </a:lvl8pPr>
            <a:lvl9pPr indent="0" lvl="8" marL="0" algn="l">
              <a:spcBef>
                <a:spcPts val="0"/>
              </a:spcBef>
              <a:buNone/>
              <a:defRPr b="0" i="0" sz="1200"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37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18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9" name="Google Shape;39;p18"/>
          <p:cNvSpPr txBox="1"/>
          <p:nvPr>
            <p:ph idx="1" type="body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indent="-381000" lvl="1" marL="9144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indent="-355600" lvl="2" marL="1371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  <p:sp>
        <p:nvSpPr>
          <p:cNvPr id="40" name="Google Shape;40;p18"/>
          <p:cNvSpPr txBox="1"/>
          <p:nvPr>
            <p:ph idx="2" type="body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indent="-381000" lvl="1" marL="9144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indent="-355600" lvl="2" marL="1371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  <p:sp>
        <p:nvSpPr>
          <p:cNvPr id="41" name="Google Shape;41;p18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2" name="Google Shape;42;p18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3" name="Google Shape;43;p18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9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6" name="Google Shape;46;p19"/>
          <p:cNvSpPr txBox="1"/>
          <p:nvPr>
            <p:ph idx="1" type="body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7" name="Google Shape;47;p19"/>
          <p:cNvSpPr txBox="1"/>
          <p:nvPr>
            <p:ph idx="2" type="body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810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indent="-355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302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indent="-3302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indent="-3302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indent="-3302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indent="-3302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indent="-3302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/>
        </p:txBody>
      </p:sp>
      <p:sp>
        <p:nvSpPr>
          <p:cNvPr id="48" name="Google Shape;48;p19"/>
          <p:cNvSpPr txBox="1"/>
          <p:nvPr>
            <p:ph idx="3" type="body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9" name="Google Shape;49;p19"/>
          <p:cNvSpPr txBox="1"/>
          <p:nvPr>
            <p:ph idx="4" type="body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810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indent="-355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302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indent="-3302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indent="-3302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indent="-3302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indent="-3302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indent="-3302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/>
        </p:txBody>
      </p:sp>
      <p:sp>
        <p:nvSpPr>
          <p:cNvPr id="50" name="Google Shape;50;p19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1" name="Google Shape;51;p19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19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20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5" name="Google Shape;55;p20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20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7" name="Google Shape;57;p20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21"/>
          <p:cNvSpPr txBox="1"/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b="1" sz="2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21"/>
          <p:cNvSpPr txBox="1"/>
          <p:nvPr>
            <p:ph idx="1" type="body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indent="-406400" lvl="1" marL="914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indent="-381000" lvl="2" marL="1371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indent="-355600" lvl="4" marL="22860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indent="-355600" lvl="5" marL="27432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61" name="Google Shape;61;p21"/>
          <p:cNvSpPr txBox="1"/>
          <p:nvPr>
            <p:ph idx="2" type="body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indent="-228600" lvl="1" marL="9144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indent="-228600" lvl="2" marL="1371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indent="-228600" lvl="3" marL="1828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indent="-228600" lvl="4" marL="22860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indent="-228600" lvl="5" marL="27432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indent="-228600" lvl="6" marL="32004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indent="-228600" lvl="7" marL="3657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indent="-228600" lvl="8" marL="4114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62" name="Google Shape;62;p21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21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4" name="Google Shape;64;p21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type="picTx">
  <p:cSld name="PICTURE_WITH_CAPTION_TEXT"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22"/>
          <p:cNvSpPr txBox="1"/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b="1" sz="2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22"/>
          <p:cNvSpPr/>
          <p:nvPr>
            <p:ph idx="2" type="pic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</p:sp>
      <p:sp>
        <p:nvSpPr>
          <p:cNvPr id="68" name="Google Shape;68;p22"/>
          <p:cNvSpPr txBox="1"/>
          <p:nvPr>
            <p:ph idx="1" type="body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indent="-228600" lvl="1" marL="9144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indent="-228600" lvl="2" marL="1371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indent="-228600" lvl="3" marL="1828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indent="-228600" lvl="4" marL="22860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indent="-228600" lvl="5" marL="27432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indent="-228600" lvl="6" marL="32004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indent="-228600" lvl="7" marL="3657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indent="-228600" lvl="8" marL="4114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69" name="Google Shape;69;p22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22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1" name="Google Shape;71;p22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_rels/slideMaster2.xml.rels><?xml version="1.0" encoding="UTF-8" standalone="yes"?><Relationships xmlns="http://schemas.openxmlformats.org/package/2006/relationships"><Relationship Id="rId20" Type="http://schemas.openxmlformats.org/officeDocument/2006/relationships/slideLayout" Target="../slideLayouts/slideLayout30.xml"/><Relationship Id="rId22" Type="http://schemas.openxmlformats.org/officeDocument/2006/relationships/slideLayout" Target="../slideLayouts/slideLayout32.xml"/><Relationship Id="rId21" Type="http://schemas.openxmlformats.org/officeDocument/2006/relationships/slideLayout" Target="../slideLayouts/slideLayout31.xml"/><Relationship Id="rId24" Type="http://schemas.openxmlformats.org/officeDocument/2006/relationships/slideLayout" Target="../slideLayouts/slideLayout34.xml"/><Relationship Id="rId23" Type="http://schemas.openxmlformats.org/officeDocument/2006/relationships/slideLayout" Target="../slideLayouts/slideLayout33.xml"/><Relationship Id="rId1" Type="http://schemas.openxmlformats.org/officeDocument/2006/relationships/image" Target="../media/image1.png"/><Relationship Id="rId2" Type="http://schemas.openxmlformats.org/officeDocument/2006/relationships/slideLayout" Target="../slideLayouts/slideLayout12.xml"/><Relationship Id="rId3" Type="http://schemas.openxmlformats.org/officeDocument/2006/relationships/slideLayout" Target="../slideLayouts/slideLayout13.xml"/><Relationship Id="rId4" Type="http://schemas.openxmlformats.org/officeDocument/2006/relationships/slideLayout" Target="../slideLayouts/slideLayout14.xml"/><Relationship Id="rId9" Type="http://schemas.openxmlformats.org/officeDocument/2006/relationships/slideLayout" Target="../slideLayouts/slideLayout19.xml"/><Relationship Id="rId26" Type="http://schemas.openxmlformats.org/officeDocument/2006/relationships/slideLayout" Target="../slideLayouts/slideLayout36.xml"/><Relationship Id="rId25" Type="http://schemas.openxmlformats.org/officeDocument/2006/relationships/slideLayout" Target="../slideLayouts/slideLayout35.xml"/><Relationship Id="rId28" Type="http://schemas.openxmlformats.org/officeDocument/2006/relationships/slideLayout" Target="../slideLayouts/slideLayout38.xml"/><Relationship Id="rId27" Type="http://schemas.openxmlformats.org/officeDocument/2006/relationships/slideLayout" Target="../slideLayouts/slideLayout37.xml"/><Relationship Id="rId5" Type="http://schemas.openxmlformats.org/officeDocument/2006/relationships/slideLayout" Target="../slideLayouts/slideLayout15.xml"/><Relationship Id="rId6" Type="http://schemas.openxmlformats.org/officeDocument/2006/relationships/slideLayout" Target="../slideLayouts/slideLayout16.xml"/><Relationship Id="rId29" Type="http://schemas.openxmlformats.org/officeDocument/2006/relationships/slideLayout" Target="../slideLayouts/slideLayout39.xml"/><Relationship Id="rId7" Type="http://schemas.openxmlformats.org/officeDocument/2006/relationships/slideLayout" Target="../slideLayouts/slideLayout17.xml"/><Relationship Id="rId8" Type="http://schemas.openxmlformats.org/officeDocument/2006/relationships/slideLayout" Target="../slideLayouts/slideLayout18.xml"/><Relationship Id="rId31" Type="http://schemas.openxmlformats.org/officeDocument/2006/relationships/slideLayout" Target="../slideLayouts/slideLayout41.xml"/><Relationship Id="rId30" Type="http://schemas.openxmlformats.org/officeDocument/2006/relationships/slideLayout" Target="../slideLayouts/slideLayout40.xml"/><Relationship Id="rId11" Type="http://schemas.openxmlformats.org/officeDocument/2006/relationships/slideLayout" Target="../slideLayouts/slideLayout21.xml"/><Relationship Id="rId33" Type="http://schemas.openxmlformats.org/officeDocument/2006/relationships/slideLayout" Target="../slideLayouts/slideLayout43.xml"/><Relationship Id="rId10" Type="http://schemas.openxmlformats.org/officeDocument/2006/relationships/slideLayout" Target="../slideLayouts/slideLayout20.xml"/><Relationship Id="rId32" Type="http://schemas.openxmlformats.org/officeDocument/2006/relationships/slideLayout" Target="../slideLayouts/slideLayout42.xml"/><Relationship Id="rId13" Type="http://schemas.openxmlformats.org/officeDocument/2006/relationships/slideLayout" Target="../slideLayouts/slideLayout23.xml"/><Relationship Id="rId12" Type="http://schemas.openxmlformats.org/officeDocument/2006/relationships/slideLayout" Target="../slideLayouts/slideLayout22.xml"/><Relationship Id="rId34" Type="http://schemas.openxmlformats.org/officeDocument/2006/relationships/theme" Target="../theme/theme1.xml"/><Relationship Id="rId15" Type="http://schemas.openxmlformats.org/officeDocument/2006/relationships/slideLayout" Target="../slideLayouts/slideLayout25.xml"/><Relationship Id="rId14" Type="http://schemas.openxmlformats.org/officeDocument/2006/relationships/slideLayout" Target="../slideLayouts/slideLayout24.xml"/><Relationship Id="rId17" Type="http://schemas.openxmlformats.org/officeDocument/2006/relationships/slideLayout" Target="../slideLayouts/slideLayout27.xml"/><Relationship Id="rId16" Type="http://schemas.openxmlformats.org/officeDocument/2006/relationships/slideLayout" Target="../slideLayouts/slideLayout26.xml"/><Relationship Id="rId19" Type="http://schemas.openxmlformats.org/officeDocument/2006/relationships/slideLayout" Target="../slideLayouts/slideLayout29.xml"/><Relationship Id="rId18" Type="http://schemas.openxmlformats.org/officeDocument/2006/relationships/slideLayout" Target="../slideLayouts/slideLayout2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3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1" name="Google Shape;11;p13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06400" lvl="1" marL="9144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8100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" name="Google Shape;12;p13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" name="Google Shape;13;p13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4" name="Google Shape;14;p13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25"/>
          <p:cNvSpPr txBox="1"/>
          <p:nvPr>
            <p:ph idx="1" type="body"/>
          </p:nvPr>
        </p:nvSpPr>
        <p:spPr>
          <a:xfrm>
            <a:off x="648000" y="2570400"/>
            <a:ext cx="16993800" cy="7068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400050" lvl="0" marL="4572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700"/>
              <a:buFont typeface="Arial"/>
              <a:buChar char="•"/>
              <a:defRPr b="0" i="0" sz="27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61950" lvl="2" marL="1371600" marR="0" rtl="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2"/>
              </a:buClr>
              <a:buSzPts val="2100"/>
              <a:buFont typeface="Arial"/>
              <a:buChar char="•"/>
              <a:defRPr b="0" i="0" sz="21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Arial"/>
              <a:buChar char="​"/>
              <a:defRPr b="1" i="0" sz="3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400050" lvl="4" marL="2286000" marR="0" rtl="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2"/>
              </a:buClr>
              <a:buSzPts val="2700"/>
              <a:buFont typeface="Arial"/>
              <a:buChar char="​"/>
              <a:defRPr b="0" i="0" sz="27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23850" lvl="5" marL="2743200" marR="0" rtl="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2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23850" lvl="6" marL="3200400" marR="0" rtl="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2"/>
              </a:buClr>
              <a:buSzPts val="1500"/>
              <a:buFont typeface="Arial"/>
              <a:buChar char="​"/>
              <a:defRPr b="1" i="0" sz="15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23850" lvl="7" marL="3657600" marR="0" rtl="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2"/>
              </a:buClr>
              <a:buSzPts val="1500"/>
              <a:buFont typeface="Arial"/>
              <a:buChar char="​"/>
              <a:defRPr b="0" i="0" sz="15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800100" lvl="8" marL="4114800" marR="0" rtl="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2"/>
              </a:buClr>
              <a:buSzPts val="9000"/>
              <a:buFont typeface="Arial"/>
              <a:buChar char="​"/>
              <a:defRPr b="1" i="0" sz="9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6" name="Google Shape;86;p25"/>
          <p:cNvSpPr txBox="1"/>
          <p:nvPr>
            <p:ph type="title"/>
          </p:nvPr>
        </p:nvSpPr>
        <p:spPr>
          <a:xfrm>
            <a:off x="645548" y="648000"/>
            <a:ext cx="16991999" cy="172640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marR="0" rtl="0" algn="l">
              <a:lnSpc>
                <a:spcPct val="83000"/>
              </a:lnSpc>
              <a:spcBef>
                <a:spcPts val="0"/>
              </a:spcBef>
              <a:spcAft>
                <a:spcPts val="0"/>
              </a:spcAft>
              <a:buClr>
                <a:srgbClr val="0067A0"/>
              </a:buClr>
              <a:buSzPts val="3900"/>
              <a:buFont typeface="Arial"/>
              <a:buNone/>
              <a:defRPr b="1" i="0" sz="3900" u="none" cap="none" strike="noStrike">
                <a:solidFill>
                  <a:srgbClr val="0067A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87" name="Google Shape;87;p25"/>
          <p:cNvSpPr txBox="1"/>
          <p:nvPr>
            <p:ph idx="10" type="dt"/>
          </p:nvPr>
        </p:nvSpPr>
        <p:spPr>
          <a:xfrm>
            <a:off x="1333800" y="9860400"/>
            <a:ext cx="1836000" cy="2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8" name="Google Shape;88;p25"/>
          <p:cNvSpPr txBox="1"/>
          <p:nvPr>
            <p:ph idx="11" type="ftr"/>
          </p:nvPr>
        </p:nvSpPr>
        <p:spPr>
          <a:xfrm>
            <a:off x="3272400" y="9860400"/>
            <a:ext cx="3871800" cy="2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9" name="Google Shape;89;p25"/>
          <p:cNvSpPr txBox="1"/>
          <p:nvPr>
            <p:ph idx="12" type="sldNum"/>
          </p:nvPr>
        </p:nvSpPr>
        <p:spPr>
          <a:xfrm>
            <a:off x="648000" y="9860400"/>
            <a:ext cx="453600" cy="2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0" lvl="0" marL="0" marR="0" rtl="0" algn="l">
              <a:spcBef>
                <a:spcPts val="0"/>
              </a:spcBef>
              <a:buNone/>
              <a:defRPr b="0" i="0" sz="12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l">
              <a:spcBef>
                <a:spcPts val="0"/>
              </a:spcBef>
              <a:buNone/>
              <a:defRPr b="0" i="0" sz="12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l">
              <a:spcBef>
                <a:spcPts val="0"/>
              </a:spcBef>
              <a:buNone/>
              <a:defRPr b="0" i="0" sz="12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l">
              <a:spcBef>
                <a:spcPts val="0"/>
              </a:spcBef>
              <a:buNone/>
              <a:defRPr b="0" i="0" sz="12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l">
              <a:spcBef>
                <a:spcPts val="0"/>
              </a:spcBef>
              <a:buNone/>
              <a:defRPr b="0" i="0" sz="12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l">
              <a:spcBef>
                <a:spcPts val="0"/>
              </a:spcBef>
              <a:buNone/>
              <a:defRPr b="0" i="0" sz="12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l">
              <a:spcBef>
                <a:spcPts val="0"/>
              </a:spcBef>
              <a:buNone/>
              <a:defRPr b="0" i="0" sz="12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l">
              <a:spcBef>
                <a:spcPts val="0"/>
              </a:spcBef>
              <a:buNone/>
              <a:defRPr b="0" i="0" sz="12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l">
              <a:spcBef>
                <a:spcPts val="0"/>
              </a:spcBef>
              <a:buNone/>
              <a:defRPr b="0" i="0" sz="12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pic>
        <p:nvPicPr>
          <p:cNvPr id="90" name="Google Shape;90;p25"/>
          <p:cNvPicPr preferRelativeResize="0"/>
          <p:nvPr/>
        </p:nvPicPr>
        <p:blipFill rotWithShape="1">
          <a:blip r:embed="rId1">
            <a:alphaModFix/>
          </a:blip>
          <a:srcRect b="0" l="0" r="0" t="0"/>
          <a:stretch/>
        </p:blipFill>
        <p:spPr>
          <a:xfrm>
            <a:off x="15342857" y="9416926"/>
            <a:ext cx="2460575" cy="655406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661" r:id="rId2"/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  <p:sldLayoutId id="2147483671" r:id="rId12"/>
    <p:sldLayoutId id="2147483672" r:id="rId13"/>
    <p:sldLayoutId id="2147483673" r:id="rId14"/>
    <p:sldLayoutId id="2147483674" r:id="rId15"/>
    <p:sldLayoutId id="2147483675" r:id="rId16"/>
    <p:sldLayoutId id="2147483676" r:id="rId17"/>
    <p:sldLayoutId id="2147483677" r:id="rId18"/>
    <p:sldLayoutId id="2147483678" r:id="rId19"/>
    <p:sldLayoutId id="2147483679" r:id="rId20"/>
    <p:sldLayoutId id="2147483680" r:id="rId21"/>
    <p:sldLayoutId id="2147483681" r:id="rId22"/>
    <p:sldLayoutId id="2147483682" r:id="rId23"/>
    <p:sldLayoutId id="2147483683" r:id="rId24"/>
    <p:sldLayoutId id="2147483684" r:id="rId25"/>
    <p:sldLayoutId id="2147483685" r:id="rId26"/>
    <p:sldLayoutId id="2147483686" r:id="rId27"/>
    <p:sldLayoutId id="2147483687" r:id="rId28"/>
    <p:sldLayoutId id="2147483688" r:id="rId29"/>
    <p:sldLayoutId id="2147483689" r:id="rId30"/>
    <p:sldLayoutId id="2147483690" r:id="rId31"/>
    <p:sldLayoutId id="2147483691" r:id="rId32"/>
    <p:sldLayoutId id="2147483692" r:id="rId33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>
        <p15:guide id="1" orient="horz" pos="272">
          <p15:clr>
            <a:srgbClr val="F26B43"/>
          </p15:clr>
        </p15:guide>
        <p15:guide id="2" orient="horz" pos="997">
          <p15:clr>
            <a:srgbClr val="F26B43"/>
          </p15:clr>
        </p15:guide>
        <p15:guide id="3" pos="271">
          <p15:clr>
            <a:srgbClr val="F26B43"/>
          </p15:clr>
        </p15:guide>
        <p15:guide id="4" pos="7414">
          <p15:clr>
            <a:srgbClr val="F26B43"/>
          </p15:clr>
        </p15:guide>
        <p15:guide id="5" orient="horz" pos="1079">
          <p15:clr>
            <a:srgbClr val="F26B43"/>
          </p15:clr>
        </p15:guide>
        <p15:guide id="6" orient="horz" pos="4047">
          <p15:clr>
            <a:srgbClr val="F26B43"/>
          </p15:clr>
        </p15:guide>
        <p15:guide id="7" pos="204">
          <p15:clr>
            <a:srgbClr val="A4A3A4"/>
          </p15:clr>
        </p15:guide>
        <p15:guide id="8" pos="7474">
          <p15:clr>
            <a:srgbClr val="A4A3A4"/>
          </p15:clr>
        </p15:guide>
        <p15:guide id="9" orient="horz" pos="4115">
          <p15:clr>
            <a:srgbClr val="A4A3A4"/>
          </p15:clr>
        </p15:guide>
      </p15:sldGuideLst>
    </p:ext>
  </p:extLst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2.jpg"/><Relationship Id="rId4" Type="http://schemas.openxmlformats.org/officeDocument/2006/relationships/image" Target="../media/image10.png"/><Relationship Id="rId5" Type="http://schemas.openxmlformats.org/officeDocument/2006/relationships/image" Target="../media/image16.jp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9.png"/><Relationship Id="rId4" Type="http://schemas.openxmlformats.org/officeDocument/2006/relationships/image" Target="../media/image16.jpg"/><Relationship Id="rId5" Type="http://schemas.openxmlformats.org/officeDocument/2006/relationships/image" Target="../media/image10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6.jp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6.jp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3.jpg"/><Relationship Id="rId4" Type="http://schemas.openxmlformats.org/officeDocument/2006/relationships/image" Target="../media/image16.jpg"/><Relationship Id="rId5" Type="http://schemas.openxmlformats.org/officeDocument/2006/relationships/image" Target="../media/image10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9.png"/><Relationship Id="rId4" Type="http://schemas.openxmlformats.org/officeDocument/2006/relationships/image" Target="../media/image16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6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6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6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6.jp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6.jp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6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14" name="Shape 4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5" name="Google Shape;415;p1"/>
          <p:cNvPicPr preferRelativeResize="0"/>
          <p:nvPr/>
        </p:nvPicPr>
        <p:blipFill rotWithShape="1">
          <a:blip r:embed="rId3">
            <a:alphaModFix/>
          </a:blip>
          <a:srcRect b="2173" l="0" r="282" t="1723"/>
          <a:stretch/>
        </p:blipFill>
        <p:spPr>
          <a:xfrm>
            <a:off x="0" y="2138837"/>
            <a:ext cx="18288000" cy="4141901"/>
          </a:xfrm>
          <a:prstGeom prst="rect">
            <a:avLst/>
          </a:prstGeom>
          <a:noFill/>
          <a:ln>
            <a:noFill/>
          </a:ln>
        </p:spPr>
      </p:pic>
      <p:pic>
        <p:nvPicPr>
          <p:cNvPr id="416" name="Google Shape;416;p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4935200" y="9223685"/>
            <a:ext cx="3204742" cy="831230"/>
          </a:xfrm>
          <a:prstGeom prst="rect">
            <a:avLst/>
          </a:prstGeom>
          <a:noFill/>
          <a:ln>
            <a:noFill/>
          </a:ln>
        </p:spPr>
      </p:pic>
      <p:sp>
        <p:nvSpPr>
          <p:cNvPr id="417" name="Google Shape;417;p1"/>
          <p:cNvSpPr txBox="1"/>
          <p:nvPr/>
        </p:nvSpPr>
        <p:spPr>
          <a:xfrm>
            <a:off x="2695578" y="6731785"/>
            <a:ext cx="12896700" cy="3128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063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ru-RU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ТЕХНИЧЕСКА КАРТА за НАЦИОНАЛНА ПРОГРАМА</a:t>
            </a:r>
            <a:endParaRPr/>
          </a:p>
          <a:p>
            <a:pPr indent="0" lvl="0" marL="0" marR="0" rtl="0" algn="ctr">
              <a:lnSpc>
                <a:spcPct val="12063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ru-RU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„НЕСТЛЕ ЗА ПО-ЗДРАВИ ДЕЦА“</a:t>
            </a:r>
            <a:endParaRPr/>
          </a:p>
          <a:p>
            <a:pPr indent="0" lvl="0" marL="0" marR="0" rtl="0" algn="ctr">
              <a:lnSpc>
                <a:spcPct val="12063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0" sz="4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lnSpc>
                <a:spcPct val="12063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ru-RU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202</a:t>
            </a:r>
            <a:r>
              <a:rPr b="1" lang="ru-RU" sz="4400">
                <a:latin typeface="Calibri"/>
                <a:ea typeface="Calibri"/>
                <a:cs typeface="Calibri"/>
                <a:sym typeface="Calibri"/>
              </a:rPr>
              <a:t>4</a:t>
            </a:r>
            <a:r>
              <a:rPr b="1" i="0" lang="ru-RU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/202</a:t>
            </a:r>
            <a:r>
              <a:rPr b="1" lang="ru-RU" sz="4400">
                <a:latin typeface="Calibri"/>
                <a:ea typeface="Calibri"/>
                <a:cs typeface="Calibri"/>
                <a:sym typeface="Calibri"/>
              </a:rPr>
              <a:t>5</a:t>
            </a:r>
            <a:endParaRPr/>
          </a:p>
        </p:txBody>
      </p:sp>
      <p:pic>
        <p:nvPicPr>
          <p:cNvPr descr="A picture containing text&#10;&#10;Description automatically generated" id="418" name="Google Shape;418;p1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4640560" y="510023"/>
            <a:ext cx="3632200" cy="99252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28" name="Shape 5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9" name="Google Shape;529;p1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1866900"/>
            <a:ext cx="14573388" cy="6629400"/>
          </a:xfrm>
          <a:prstGeom prst="rect">
            <a:avLst/>
          </a:prstGeom>
          <a:noFill/>
          <a:ln>
            <a:noFill/>
          </a:ln>
        </p:spPr>
      </p:pic>
      <p:sp>
        <p:nvSpPr>
          <p:cNvPr id="530" name="Google Shape;530;p10"/>
          <p:cNvSpPr/>
          <p:nvPr/>
        </p:nvSpPr>
        <p:spPr>
          <a:xfrm>
            <a:off x="1371600" y="4358670"/>
            <a:ext cx="11201400" cy="156966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4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Бланка за обратна връзка от програмата „Нестле за по-здрави деца“</a:t>
            </a:r>
            <a:endParaRPr b="1" sz="4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A picture containing text&#10;&#10;Description automatically generated" id="531" name="Google Shape;531;p1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4640560" y="510023"/>
            <a:ext cx="3632200" cy="992520"/>
          </a:xfrm>
          <a:prstGeom prst="rect">
            <a:avLst/>
          </a:prstGeom>
          <a:noFill/>
          <a:ln>
            <a:noFill/>
          </a:ln>
        </p:spPr>
      </p:pic>
      <p:pic>
        <p:nvPicPr>
          <p:cNvPr id="532" name="Google Shape;532;p10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4935200" y="9223685"/>
            <a:ext cx="3204742" cy="83123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7" name="Shape 5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8" name="Google Shape;538;p11"/>
          <p:cNvSpPr txBox="1"/>
          <p:nvPr/>
        </p:nvSpPr>
        <p:spPr>
          <a:xfrm>
            <a:off x="9139238" y="4295775"/>
            <a:ext cx="9525" cy="153352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69994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39" name="Google Shape;539;p11"/>
          <p:cNvSpPr/>
          <p:nvPr/>
        </p:nvSpPr>
        <p:spPr>
          <a:xfrm>
            <a:off x="457200" y="1943100"/>
            <a:ext cx="7848600" cy="7010400"/>
          </a:xfrm>
          <a:custGeom>
            <a:rect b="b" l="l" r="r" t="t"/>
            <a:pathLst>
              <a:path extrusionOk="0" h="3327614" w="3722151">
                <a:moveTo>
                  <a:pt x="3597691" y="3327614"/>
                </a:moveTo>
                <a:lnTo>
                  <a:pt x="124460" y="3327614"/>
                </a:lnTo>
                <a:cubicBezTo>
                  <a:pt x="55880" y="3327614"/>
                  <a:pt x="0" y="3271734"/>
                  <a:pt x="0" y="3203154"/>
                </a:cubicBezTo>
                <a:lnTo>
                  <a:pt x="0" y="124460"/>
                </a:lnTo>
                <a:cubicBezTo>
                  <a:pt x="0" y="55880"/>
                  <a:pt x="55880" y="0"/>
                  <a:pt x="124460" y="0"/>
                </a:cubicBezTo>
                <a:lnTo>
                  <a:pt x="3597691" y="0"/>
                </a:lnTo>
                <a:cubicBezTo>
                  <a:pt x="3666272" y="0"/>
                  <a:pt x="3722151" y="55880"/>
                  <a:pt x="3722151" y="124460"/>
                </a:cubicBezTo>
                <a:lnTo>
                  <a:pt x="3722151" y="3203154"/>
                </a:lnTo>
                <a:cubicBezTo>
                  <a:pt x="3722151" y="3271734"/>
                  <a:pt x="3666272" y="3327614"/>
                  <a:pt x="3597691" y="3327614"/>
                </a:cubicBezTo>
                <a:close/>
              </a:path>
            </a:pathLst>
          </a:custGeom>
          <a:solidFill>
            <a:srgbClr val="C1DFEB">
              <a:alpha val="69411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40" name="Google Shape;540;p11"/>
          <p:cNvSpPr txBox="1"/>
          <p:nvPr/>
        </p:nvSpPr>
        <p:spPr>
          <a:xfrm>
            <a:off x="560993" y="743860"/>
            <a:ext cx="14374207" cy="66979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214392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2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Забелязва ли се промяна у навиците на децата? Каква? (20 думи)</a:t>
            </a:r>
            <a:endParaRPr/>
          </a:p>
        </p:txBody>
      </p:sp>
      <p:sp>
        <p:nvSpPr>
          <p:cNvPr id="541" name="Google Shape;541;p11"/>
          <p:cNvSpPr txBox="1"/>
          <p:nvPr/>
        </p:nvSpPr>
        <p:spPr>
          <a:xfrm>
            <a:off x="560993" y="3001982"/>
            <a:ext cx="16708813" cy="95410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b="1"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42" name="Google Shape;542;p11"/>
          <p:cNvSpPr/>
          <p:nvPr/>
        </p:nvSpPr>
        <p:spPr>
          <a:xfrm>
            <a:off x="1104900" y="3532699"/>
            <a:ext cx="6553200" cy="353943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</a:t>
            </a:r>
            <a:endParaRPr/>
          </a:p>
        </p:txBody>
      </p:sp>
      <p:sp>
        <p:nvSpPr>
          <p:cNvPr id="543" name="Google Shape;543;p11"/>
          <p:cNvSpPr/>
          <p:nvPr/>
        </p:nvSpPr>
        <p:spPr>
          <a:xfrm>
            <a:off x="9117466" y="1943100"/>
            <a:ext cx="7848600" cy="7010400"/>
          </a:xfrm>
          <a:custGeom>
            <a:rect b="b" l="l" r="r" t="t"/>
            <a:pathLst>
              <a:path extrusionOk="0" h="3327614" w="3722151">
                <a:moveTo>
                  <a:pt x="3597691" y="3327614"/>
                </a:moveTo>
                <a:lnTo>
                  <a:pt x="124460" y="3327614"/>
                </a:lnTo>
                <a:cubicBezTo>
                  <a:pt x="55880" y="3327614"/>
                  <a:pt x="0" y="3271734"/>
                  <a:pt x="0" y="3203154"/>
                </a:cubicBezTo>
                <a:lnTo>
                  <a:pt x="0" y="124460"/>
                </a:lnTo>
                <a:cubicBezTo>
                  <a:pt x="0" y="55880"/>
                  <a:pt x="55880" y="0"/>
                  <a:pt x="124460" y="0"/>
                </a:cubicBezTo>
                <a:lnTo>
                  <a:pt x="3597691" y="0"/>
                </a:lnTo>
                <a:cubicBezTo>
                  <a:pt x="3666272" y="0"/>
                  <a:pt x="3722151" y="55880"/>
                  <a:pt x="3722151" y="124460"/>
                </a:cubicBezTo>
                <a:lnTo>
                  <a:pt x="3722151" y="3203154"/>
                </a:lnTo>
                <a:cubicBezTo>
                  <a:pt x="3722151" y="3271734"/>
                  <a:pt x="3666272" y="3327614"/>
                  <a:pt x="3597691" y="3327614"/>
                </a:cubicBezTo>
                <a:close/>
              </a:path>
            </a:pathLst>
          </a:custGeom>
          <a:solidFill>
            <a:srgbClr val="C1DFEB">
              <a:alpha val="69411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44" name="Google Shape;544;p11"/>
          <p:cNvSpPr/>
          <p:nvPr/>
        </p:nvSpPr>
        <p:spPr>
          <a:xfrm>
            <a:off x="9723221" y="2781300"/>
            <a:ext cx="6781800" cy="526297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а/ Яде повече плодове и зеленчуци;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б/ Опитва нови и различни видове храни;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в/ Пие повече вода;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г/ Играе по-често със своите връстници навън;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д/ Общува повече с близки и приятели;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е/ Проявява отговорност да събира отпадъците си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ж/ Друго, моля избройте: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........................................................................................................................................................................................................................</a:t>
            </a:r>
            <a:endParaRPr/>
          </a:p>
        </p:txBody>
      </p:sp>
      <p:pic>
        <p:nvPicPr>
          <p:cNvPr descr="A picture containing text&#10;&#10;Description automatically generated" id="545" name="Google Shape;545;p1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4640560" y="510023"/>
            <a:ext cx="3632200" cy="99252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50" name="Shape 5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1" name="Google Shape;551;p12"/>
          <p:cNvSpPr txBox="1"/>
          <p:nvPr/>
        </p:nvSpPr>
        <p:spPr>
          <a:xfrm>
            <a:off x="9139238" y="4295775"/>
            <a:ext cx="9525" cy="153352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69994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52" name="Google Shape;552;p12"/>
          <p:cNvSpPr/>
          <p:nvPr/>
        </p:nvSpPr>
        <p:spPr>
          <a:xfrm>
            <a:off x="15240" y="2295198"/>
            <a:ext cx="17434560" cy="7991802"/>
          </a:xfrm>
          <a:custGeom>
            <a:rect b="b" l="l" r="r" t="t"/>
            <a:pathLst>
              <a:path extrusionOk="0" h="3327614" w="3722151">
                <a:moveTo>
                  <a:pt x="3597691" y="3327614"/>
                </a:moveTo>
                <a:lnTo>
                  <a:pt x="124460" y="3327614"/>
                </a:lnTo>
                <a:cubicBezTo>
                  <a:pt x="55880" y="3327614"/>
                  <a:pt x="0" y="3271734"/>
                  <a:pt x="0" y="3203154"/>
                </a:cubicBezTo>
                <a:lnTo>
                  <a:pt x="0" y="124460"/>
                </a:lnTo>
                <a:cubicBezTo>
                  <a:pt x="0" y="55880"/>
                  <a:pt x="55880" y="0"/>
                  <a:pt x="124460" y="0"/>
                </a:cubicBezTo>
                <a:lnTo>
                  <a:pt x="3597691" y="0"/>
                </a:lnTo>
                <a:cubicBezTo>
                  <a:pt x="3666272" y="0"/>
                  <a:pt x="3722151" y="55880"/>
                  <a:pt x="3722151" y="124460"/>
                </a:cubicBezTo>
                <a:lnTo>
                  <a:pt x="3722151" y="3203154"/>
                </a:lnTo>
                <a:cubicBezTo>
                  <a:pt x="3722151" y="3271734"/>
                  <a:pt x="3666272" y="3327614"/>
                  <a:pt x="3597691" y="3327614"/>
                </a:cubicBezTo>
                <a:close/>
              </a:path>
            </a:pathLst>
          </a:custGeom>
          <a:solidFill>
            <a:srgbClr val="C1DFEB">
              <a:alpha val="69411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53" name="Google Shape;553;p12"/>
          <p:cNvSpPr txBox="1"/>
          <p:nvPr/>
        </p:nvSpPr>
        <p:spPr>
          <a:xfrm>
            <a:off x="560993" y="810612"/>
            <a:ext cx="14374207" cy="86177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2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Какво ви харесва в програмата в програмата „Нестле за по-здрави деца“? Какво бихте добавили или променили (до 150 думи)</a:t>
            </a:r>
            <a:endParaRPr/>
          </a:p>
        </p:txBody>
      </p:sp>
      <p:sp>
        <p:nvSpPr>
          <p:cNvPr id="554" name="Google Shape;554;p12"/>
          <p:cNvSpPr txBox="1"/>
          <p:nvPr/>
        </p:nvSpPr>
        <p:spPr>
          <a:xfrm>
            <a:off x="560993" y="3001982"/>
            <a:ext cx="16708813" cy="95410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b="1"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55" name="Google Shape;555;p12"/>
          <p:cNvSpPr/>
          <p:nvPr/>
        </p:nvSpPr>
        <p:spPr>
          <a:xfrm>
            <a:off x="386442" y="2536537"/>
            <a:ext cx="16301358" cy="678647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35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Харесвам</a:t>
            </a:r>
            <a:r>
              <a:rPr b="1" lang="ru-RU" sz="4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:…………………………………………………………………………………………………….………………………………………………………………………………………………………………………………………………………………………………………………………………………………………..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35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Бих променил/а: </a:t>
            </a:r>
            <a:r>
              <a:rPr b="1" lang="ru-RU" sz="4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…………………………………………………………………………………………….......................................................................................................................................................................................................................................................................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35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Бих добавил/а</a:t>
            </a:r>
            <a:r>
              <a:rPr b="1" lang="ru-RU" sz="4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: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4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………………………………………………………………………………………………………………………………………………………………………………………………………………………………………….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4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……………………………………………………………………………………………………………………</a:t>
            </a:r>
            <a:endParaRPr/>
          </a:p>
        </p:txBody>
      </p:sp>
      <p:pic>
        <p:nvPicPr>
          <p:cNvPr descr="A picture containing text&#10;&#10;Description automatically generated" id="556" name="Google Shape;556;p1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4640560" y="510023"/>
            <a:ext cx="3632200" cy="99252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22" name="Shape 4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3" name="Google Shape;423;p2"/>
          <p:cNvSpPr txBox="1"/>
          <p:nvPr/>
        </p:nvSpPr>
        <p:spPr>
          <a:xfrm>
            <a:off x="9139238" y="4295775"/>
            <a:ext cx="9525" cy="153352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69994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24" name="Google Shape;424;p2"/>
          <p:cNvSpPr/>
          <p:nvPr/>
        </p:nvSpPr>
        <p:spPr>
          <a:xfrm>
            <a:off x="7790422" y="2034212"/>
            <a:ext cx="9468878" cy="7106649"/>
          </a:xfrm>
          <a:custGeom>
            <a:rect b="b" l="l" r="r" t="t"/>
            <a:pathLst>
              <a:path extrusionOk="0" h="3327614" w="3722151">
                <a:moveTo>
                  <a:pt x="3597691" y="3327614"/>
                </a:moveTo>
                <a:lnTo>
                  <a:pt x="124460" y="3327614"/>
                </a:lnTo>
                <a:cubicBezTo>
                  <a:pt x="55880" y="3327614"/>
                  <a:pt x="0" y="3271734"/>
                  <a:pt x="0" y="3203154"/>
                </a:cubicBezTo>
                <a:lnTo>
                  <a:pt x="0" y="124460"/>
                </a:lnTo>
                <a:cubicBezTo>
                  <a:pt x="0" y="55880"/>
                  <a:pt x="55880" y="0"/>
                  <a:pt x="124460" y="0"/>
                </a:cubicBezTo>
                <a:lnTo>
                  <a:pt x="3597691" y="0"/>
                </a:lnTo>
                <a:cubicBezTo>
                  <a:pt x="3666272" y="0"/>
                  <a:pt x="3722151" y="55880"/>
                  <a:pt x="3722151" y="124460"/>
                </a:cubicBezTo>
                <a:lnTo>
                  <a:pt x="3722151" y="3203154"/>
                </a:lnTo>
                <a:cubicBezTo>
                  <a:pt x="3722151" y="3271734"/>
                  <a:pt x="3666272" y="3327614"/>
                  <a:pt x="3597691" y="3327614"/>
                </a:cubicBezTo>
                <a:close/>
              </a:path>
            </a:pathLst>
          </a:custGeom>
          <a:solidFill>
            <a:srgbClr val="C1DFEB">
              <a:alpha val="69411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425" name="Google Shape;425;p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2664921"/>
            <a:ext cx="7790422" cy="5193614"/>
          </a:xfrm>
          <a:prstGeom prst="rect">
            <a:avLst/>
          </a:prstGeom>
          <a:noFill/>
          <a:ln>
            <a:noFill/>
          </a:ln>
        </p:spPr>
      </p:pic>
      <p:sp>
        <p:nvSpPr>
          <p:cNvPr id="426" name="Google Shape;426;p2"/>
          <p:cNvSpPr txBox="1"/>
          <p:nvPr/>
        </p:nvSpPr>
        <p:spPr>
          <a:xfrm>
            <a:off x="226132" y="524710"/>
            <a:ext cx="5412668" cy="67313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3999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ru-RU" sz="3973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Обща информация</a:t>
            </a:r>
            <a:endParaRPr b="0" i="0" sz="3973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27" name="Google Shape;427;p2"/>
          <p:cNvSpPr txBox="1"/>
          <p:nvPr/>
        </p:nvSpPr>
        <p:spPr>
          <a:xfrm>
            <a:off x="8382000" y="2664921"/>
            <a:ext cx="9061330" cy="595246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ru-RU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От …………………………………………………………...........………</a:t>
            </a:r>
            <a:endParaRPr/>
          </a:p>
          <a:p>
            <a:pPr indent="0" lvl="0" marL="0" marR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ru-RU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/име на директора/</a:t>
            </a:r>
            <a:endParaRPr/>
          </a:p>
          <a:p>
            <a:pPr indent="0" lvl="0" marL="0" marR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ru-RU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Директор на …………………………………………………………...</a:t>
            </a:r>
            <a:endParaRPr/>
          </a:p>
          <a:p>
            <a:pPr indent="0" lvl="0" marL="0" marR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ru-RU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/име на детската градина/</a:t>
            </a:r>
            <a:endParaRPr/>
          </a:p>
          <a:p>
            <a:pPr indent="0" lvl="0" marL="0" marR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ru-RU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Адрес: ………………………………………………………………………</a:t>
            </a:r>
            <a:endParaRPr/>
          </a:p>
          <a:p>
            <a:pPr indent="0" lvl="0" marL="0" marR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ru-RU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/детската градина/</a:t>
            </a:r>
            <a:endParaRPr/>
          </a:p>
          <a:p>
            <a:pPr indent="0" lvl="0" marL="0" marR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ru-RU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Брой участващи деца:...................................................</a:t>
            </a:r>
            <a:endParaRPr/>
          </a:p>
          <a:p>
            <a:pPr indent="0" lvl="0" marL="0" marR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000" u="none" cap="none" strike="noStrike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428" name="Google Shape;428;p2"/>
          <p:cNvSpPr/>
          <p:nvPr/>
        </p:nvSpPr>
        <p:spPr>
          <a:xfrm>
            <a:off x="1491416" y="1467878"/>
            <a:ext cx="2456849" cy="20812"/>
          </a:xfrm>
          <a:custGeom>
            <a:rect b="b" l="l" r="r" t="t"/>
            <a:pathLst>
              <a:path extrusionOk="0" h="69850" w="8245724">
                <a:moveTo>
                  <a:pt x="7954894" y="0"/>
                </a:moveTo>
                <a:lnTo>
                  <a:pt x="0" y="0"/>
                </a:lnTo>
                <a:lnTo>
                  <a:pt x="0" y="69850"/>
                </a:lnTo>
                <a:lnTo>
                  <a:pt x="8245724" y="69850"/>
                </a:lnTo>
                <a:lnTo>
                  <a:pt x="8245724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</p:spPr>
      </p:sp>
      <p:pic>
        <p:nvPicPr>
          <p:cNvPr descr="A picture containing text&#10;&#10;Description automatically generated" id="429" name="Google Shape;429;p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4640560" y="510023"/>
            <a:ext cx="3632200" cy="992520"/>
          </a:xfrm>
          <a:prstGeom prst="rect">
            <a:avLst/>
          </a:prstGeom>
          <a:noFill/>
          <a:ln>
            <a:noFill/>
          </a:ln>
        </p:spPr>
      </p:pic>
      <p:pic>
        <p:nvPicPr>
          <p:cNvPr id="430" name="Google Shape;430;p2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4935200" y="9223685"/>
            <a:ext cx="3204742" cy="83123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35" name="Shape 4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6" name="Google Shape;436;p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2247900"/>
            <a:ext cx="14811582" cy="5791200"/>
          </a:xfrm>
          <a:prstGeom prst="rect">
            <a:avLst/>
          </a:prstGeom>
          <a:noFill/>
          <a:ln>
            <a:noFill/>
          </a:ln>
        </p:spPr>
      </p:pic>
      <p:sp>
        <p:nvSpPr>
          <p:cNvPr id="437" name="Google Shape;437;p3"/>
          <p:cNvSpPr/>
          <p:nvPr/>
        </p:nvSpPr>
        <p:spPr>
          <a:xfrm>
            <a:off x="990600" y="3695700"/>
            <a:ext cx="12496800" cy="255454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ru-RU" sz="4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С настоящото представям как са протекли уроците от Програмата „Нестле за По-здрави деца“ и предоставям идея, с която бих продължил Програмата в своята детска градина.</a:t>
            </a:r>
            <a:endParaRPr b="0" i="0" sz="40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A picture containing text&#10;&#10;Description automatically generated" id="438" name="Google Shape;438;p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4640560" y="510023"/>
            <a:ext cx="3632200" cy="99252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43" name="Shape 4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4" name="Google Shape;444;p4"/>
          <p:cNvSpPr txBox="1"/>
          <p:nvPr/>
        </p:nvSpPr>
        <p:spPr>
          <a:xfrm>
            <a:off x="9139238" y="4295775"/>
            <a:ext cx="9525" cy="153352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69994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45" name="Google Shape;445;p4"/>
          <p:cNvSpPr/>
          <p:nvPr/>
        </p:nvSpPr>
        <p:spPr>
          <a:xfrm>
            <a:off x="147773" y="5520845"/>
            <a:ext cx="17992454" cy="4691288"/>
          </a:xfrm>
          <a:custGeom>
            <a:rect b="b" l="l" r="r" t="t"/>
            <a:pathLst>
              <a:path extrusionOk="0" h="3327614" w="3722151">
                <a:moveTo>
                  <a:pt x="3597691" y="3327614"/>
                </a:moveTo>
                <a:lnTo>
                  <a:pt x="124460" y="3327614"/>
                </a:lnTo>
                <a:cubicBezTo>
                  <a:pt x="55880" y="3327614"/>
                  <a:pt x="0" y="3271734"/>
                  <a:pt x="0" y="3203154"/>
                </a:cubicBezTo>
                <a:lnTo>
                  <a:pt x="0" y="124460"/>
                </a:lnTo>
                <a:cubicBezTo>
                  <a:pt x="0" y="55880"/>
                  <a:pt x="55880" y="0"/>
                  <a:pt x="124460" y="0"/>
                </a:cubicBezTo>
                <a:lnTo>
                  <a:pt x="3597691" y="0"/>
                </a:lnTo>
                <a:cubicBezTo>
                  <a:pt x="3666272" y="0"/>
                  <a:pt x="3722151" y="55880"/>
                  <a:pt x="3722151" y="124460"/>
                </a:cubicBezTo>
                <a:lnTo>
                  <a:pt x="3722151" y="3203154"/>
                </a:lnTo>
                <a:cubicBezTo>
                  <a:pt x="3722151" y="3271734"/>
                  <a:pt x="3666272" y="3327614"/>
                  <a:pt x="3597691" y="3327614"/>
                </a:cubicBezTo>
                <a:close/>
              </a:path>
            </a:pathLst>
          </a:custGeom>
          <a:noFill/>
          <a:ln cap="flat" cmpd="sng" w="952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46" name="Google Shape;446;p4"/>
          <p:cNvSpPr txBox="1"/>
          <p:nvPr/>
        </p:nvSpPr>
        <p:spPr>
          <a:xfrm>
            <a:off x="342795" y="105624"/>
            <a:ext cx="10488007" cy="66979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214392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ru-RU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Модул 1: Здравословно и балансирано хранене</a:t>
            </a:r>
            <a:endParaRPr b="1" i="0" sz="2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47" name="Google Shape;447;p4"/>
          <p:cNvSpPr/>
          <p:nvPr/>
        </p:nvSpPr>
        <p:spPr>
          <a:xfrm>
            <a:off x="3352800" y="934478"/>
            <a:ext cx="2456849" cy="20812"/>
          </a:xfrm>
          <a:custGeom>
            <a:rect b="b" l="l" r="r" t="t"/>
            <a:pathLst>
              <a:path extrusionOk="0" h="69850" w="8245724">
                <a:moveTo>
                  <a:pt x="7954894" y="0"/>
                </a:moveTo>
                <a:lnTo>
                  <a:pt x="0" y="0"/>
                </a:lnTo>
                <a:lnTo>
                  <a:pt x="0" y="69850"/>
                </a:lnTo>
                <a:lnTo>
                  <a:pt x="8245724" y="69850"/>
                </a:lnTo>
                <a:lnTo>
                  <a:pt x="8245724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</p:spPr>
      </p:sp>
      <p:sp>
        <p:nvSpPr>
          <p:cNvPr id="448" name="Google Shape;448;p4"/>
          <p:cNvSpPr/>
          <p:nvPr/>
        </p:nvSpPr>
        <p:spPr>
          <a:xfrm>
            <a:off x="11257921" y="2019300"/>
            <a:ext cx="6882306" cy="3352800"/>
          </a:xfrm>
          <a:custGeom>
            <a:rect b="b" l="l" r="r" t="t"/>
            <a:pathLst>
              <a:path extrusionOk="0" h="3327614" w="3722151">
                <a:moveTo>
                  <a:pt x="3597691" y="3327614"/>
                </a:moveTo>
                <a:lnTo>
                  <a:pt x="124460" y="3327614"/>
                </a:lnTo>
                <a:cubicBezTo>
                  <a:pt x="55880" y="3327614"/>
                  <a:pt x="0" y="3271734"/>
                  <a:pt x="0" y="3203154"/>
                </a:cubicBezTo>
                <a:lnTo>
                  <a:pt x="0" y="124460"/>
                </a:lnTo>
                <a:cubicBezTo>
                  <a:pt x="0" y="55880"/>
                  <a:pt x="55880" y="0"/>
                  <a:pt x="124460" y="0"/>
                </a:cubicBezTo>
                <a:lnTo>
                  <a:pt x="3597691" y="0"/>
                </a:lnTo>
                <a:cubicBezTo>
                  <a:pt x="3666272" y="0"/>
                  <a:pt x="3722151" y="55880"/>
                  <a:pt x="3722151" y="124460"/>
                </a:cubicBezTo>
                <a:lnTo>
                  <a:pt x="3722151" y="3203154"/>
                </a:lnTo>
                <a:cubicBezTo>
                  <a:pt x="3722151" y="3271734"/>
                  <a:pt x="3666272" y="3327614"/>
                  <a:pt x="3597691" y="3327614"/>
                </a:cubicBezTo>
                <a:close/>
              </a:path>
            </a:pathLst>
          </a:custGeom>
          <a:solidFill>
            <a:srgbClr val="C1DFEB">
              <a:alpha val="69411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49" name="Google Shape;449;p4"/>
          <p:cNvSpPr/>
          <p:nvPr/>
        </p:nvSpPr>
        <p:spPr>
          <a:xfrm>
            <a:off x="147773" y="1091435"/>
            <a:ext cx="10893318" cy="4356865"/>
          </a:xfrm>
          <a:custGeom>
            <a:rect b="b" l="l" r="r" t="t"/>
            <a:pathLst>
              <a:path extrusionOk="0" h="3327614" w="3722151">
                <a:moveTo>
                  <a:pt x="3597691" y="3327614"/>
                </a:moveTo>
                <a:lnTo>
                  <a:pt x="124460" y="3327614"/>
                </a:lnTo>
                <a:cubicBezTo>
                  <a:pt x="55880" y="3327614"/>
                  <a:pt x="0" y="3271734"/>
                  <a:pt x="0" y="3203154"/>
                </a:cubicBezTo>
                <a:lnTo>
                  <a:pt x="0" y="124460"/>
                </a:lnTo>
                <a:cubicBezTo>
                  <a:pt x="0" y="55880"/>
                  <a:pt x="55880" y="0"/>
                  <a:pt x="124460" y="0"/>
                </a:cubicBezTo>
                <a:lnTo>
                  <a:pt x="3597691" y="0"/>
                </a:lnTo>
                <a:cubicBezTo>
                  <a:pt x="3666272" y="0"/>
                  <a:pt x="3722151" y="55880"/>
                  <a:pt x="3722151" y="124460"/>
                </a:cubicBezTo>
                <a:lnTo>
                  <a:pt x="3722151" y="3203154"/>
                </a:lnTo>
                <a:cubicBezTo>
                  <a:pt x="3722151" y="3271734"/>
                  <a:pt x="3666272" y="3327614"/>
                  <a:pt x="3597691" y="3327614"/>
                </a:cubicBezTo>
                <a:close/>
              </a:path>
            </a:pathLst>
          </a:custGeom>
          <a:solidFill>
            <a:srgbClr val="C1DFEB">
              <a:alpha val="69411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50" name="Google Shape;450;p4"/>
          <p:cNvSpPr/>
          <p:nvPr/>
        </p:nvSpPr>
        <p:spPr>
          <a:xfrm>
            <a:off x="11380895" y="2087490"/>
            <a:ext cx="6248400" cy="353943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ru-RU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Уроците преминаха (повече от  една възможна опция):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	Успешно;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	Задоволително;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	Слабо;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	В дигитален формат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51" name="Google Shape;451;p4"/>
          <p:cNvSpPr/>
          <p:nvPr/>
        </p:nvSpPr>
        <p:spPr>
          <a:xfrm>
            <a:off x="658705" y="1643101"/>
            <a:ext cx="9856186" cy="224676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Описание (в рамките на 50 думи):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......</a:t>
            </a:r>
            <a:endParaRPr/>
          </a:p>
        </p:txBody>
      </p:sp>
      <p:sp>
        <p:nvSpPr>
          <p:cNvPr id="452" name="Google Shape;452;p4"/>
          <p:cNvSpPr txBox="1"/>
          <p:nvPr/>
        </p:nvSpPr>
        <p:spPr>
          <a:xfrm>
            <a:off x="533400" y="5689444"/>
            <a:ext cx="6195219" cy="5232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Снимки: </a:t>
            </a:r>
            <a:endParaRPr/>
          </a:p>
        </p:txBody>
      </p:sp>
      <p:pic>
        <p:nvPicPr>
          <p:cNvPr descr="A picture containing text&#10;&#10;Description automatically generated" id="453" name="Google Shape;453;p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4655800" y="279163"/>
            <a:ext cx="3632200" cy="99252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58" name="Shape 4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9" name="Google Shape;459;p5"/>
          <p:cNvSpPr txBox="1"/>
          <p:nvPr/>
        </p:nvSpPr>
        <p:spPr>
          <a:xfrm>
            <a:off x="9139238" y="4295775"/>
            <a:ext cx="9525" cy="153352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69994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60" name="Google Shape;460;p5"/>
          <p:cNvSpPr txBox="1"/>
          <p:nvPr/>
        </p:nvSpPr>
        <p:spPr>
          <a:xfrm>
            <a:off x="342795" y="105624"/>
            <a:ext cx="10488007" cy="66979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214392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2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Модул 2: Важността от хидратацията</a:t>
            </a:r>
            <a:endParaRPr b="1" sz="2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61" name="Google Shape;461;p5"/>
          <p:cNvSpPr/>
          <p:nvPr/>
        </p:nvSpPr>
        <p:spPr>
          <a:xfrm>
            <a:off x="3352800" y="934478"/>
            <a:ext cx="2456849" cy="20812"/>
          </a:xfrm>
          <a:custGeom>
            <a:rect b="b" l="l" r="r" t="t"/>
            <a:pathLst>
              <a:path extrusionOk="0" h="69850" w="8245724">
                <a:moveTo>
                  <a:pt x="7954894" y="0"/>
                </a:moveTo>
                <a:lnTo>
                  <a:pt x="0" y="0"/>
                </a:lnTo>
                <a:lnTo>
                  <a:pt x="0" y="69850"/>
                </a:lnTo>
                <a:lnTo>
                  <a:pt x="8245724" y="69850"/>
                </a:lnTo>
                <a:lnTo>
                  <a:pt x="8245724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</p:spPr>
      </p:sp>
      <p:sp>
        <p:nvSpPr>
          <p:cNvPr id="462" name="Google Shape;462;p5"/>
          <p:cNvSpPr/>
          <p:nvPr/>
        </p:nvSpPr>
        <p:spPr>
          <a:xfrm>
            <a:off x="147773" y="1091435"/>
            <a:ext cx="10893318" cy="4356865"/>
          </a:xfrm>
          <a:custGeom>
            <a:rect b="b" l="l" r="r" t="t"/>
            <a:pathLst>
              <a:path extrusionOk="0" h="3327614" w="3722151">
                <a:moveTo>
                  <a:pt x="3597691" y="3327614"/>
                </a:moveTo>
                <a:lnTo>
                  <a:pt x="124460" y="3327614"/>
                </a:lnTo>
                <a:cubicBezTo>
                  <a:pt x="55880" y="3327614"/>
                  <a:pt x="0" y="3271734"/>
                  <a:pt x="0" y="3203154"/>
                </a:cubicBezTo>
                <a:lnTo>
                  <a:pt x="0" y="124460"/>
                </a:lnTo>
                <a:cubicBezTo>
                  <a:pt x="0" y="55880"/>
                  <a:pt x="55880" y="0"/>
                  <a:pt x="124460" y="0"/>
                </a:cubicBezTo>
                <a:lnTo>
                  <a:pt x="3597691" y="0"/>
                </a:lnTo>
                <a:cubicBezTo>
                  <a:pt x="3666272" y="0"/>
                  <a:pt x="3722151" y="55880"/>
                  <a:pt x="3722151" y="124460"/>
                </a:cubicBezTo>
                <a:lnTo>
                  <a:pt x="3722151" y="3203154"/>
                </a:lnTo>
                <a:cubicBezTo>
                  <a:pt x="3722151" y="3271734"/>
                  <a:pt x="3666272" y="3327614"/>
                  <a:pt x="3597691" y="3327614"/>
                </a:cubicBezTo>
                <a:close/>
              </a:path>
            </a:pathLst>
          </a:custGeom>
          <a:solidFill>
            <a:srgbClr val="C1DFEB">
              <a:alpha val="69411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63" name="Google Shape;463;p5"/>
          <p:cNvSpPr/>
          <p:nvPr/>
        </p:nvSpPr>
        <p:spPr>
          <a:xfrm>
            <a:off x="658705" y="1643101"/>
            <a:ext cx="9856186" cy="224676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Описание (в рамките на 50 думи):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......</a:t>
            </a:r>
            <a:endParaRPr/>
          </a:p>
        </p:txBody>
      </p:sp>
      <p:sp>
        <p:nvSpPr>
          <p:cNvPr id="464" name="Google Shape;464;p5"/>
          <p:cNvSpPr/>
          <p:nvPr/>
        </p:nvSpPr>
        <p:spPr>
          <a:xfrm>
            <a:off x="147773" y="5520845"/>
            <a:ext cx="17992454" cy="4691288"/>
          </a:xfrm>
          <a:custGeom>
            <a:rect b="b" l="l" r="r" t="t"/>
            <a:pathLst>
              <a:path extrusionOk="0" h="3327614" w="3722151">
                <a:moveTo>
                  <a:pt x="3597691" y="3327614"/>
                </a:moveTo>
                <a:lnTo>
                  <a:pt x="124460" y="3327614"/>
                </a:lnTo>
                <a:cubicBezTo>
                  <a:pt x="55880" y="3327614"/>
                  <a:pt x="0" y="3271734"/>
                  <a:pt x="0" y="3203154"/>
                </a:cubicBezTo>
                <a:lnTo>
                  <a:pt x="0" y="124460"/>
                </a:lnTo>
                <a:cubicBezTo>
                  <a:pt x="0" y="55880"/>
                  <a:pt x="55880" y="0"/>
                  <a:pt x="124460" y="0"/>
                </a:cubicBezTo>
                <a:lnTo>
                  <a:pt x="3597691" y="0"/>
                </a:lnTo>
                <a:cubicBezTo>
                  <a:pt x="3666272" y="0"/>
                  <a:pt x="3722151" y="55880"/>
                  <a:pt x="3722151" y="124460"/>
                </a:cubicBezTo>
                <a:lnTo>
                  <a:pt x="3722151" y="3203154"/>
                </a:lnTo>
                <a:cubicBezTo>
                  <a:pt x="3722151" y="3271734"/>
                  <a:pt x="3666272" y="3327614"/>
                  <a:pt x="3597691" y="3327614"/>
                </a:cubicBezTo>
                <a:close/>
              </a:path>
            </a:pathLst>
          </a:custGeom>
          <a:noFill/>
          <a:ln cap="flat" cmpd="sng" w="952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65" name="Google Shape;465;p5"/>
          <p:cNvSpPr txBox="1"/>
          <p:nvPr/>
        </p:nvSpPr>
        <p:spPr>
          <a:xfrm>
            <a:off x="533400" y="5689444"/>
            <a:ext cx="6195219" cy="5232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Снимки: </a:t>
            </a:r>
            <a:endParaRPr/>
          </a:p>
        </p:txBody>
      </p:sp>
      <p:sp>
        <p:nvSpPr>
          <p:cNvPr id="466" name="Google Shape;466;p5"/>
          <p:cNvSpPr/>
          <p:nvPr/>
        </p:nvSpPr>
        <p:spPr>
          <a:xfrm>
            <a:off x="11257921" y="2019300"/>
            <a:ext cx="6882306" cy="3352800"/>
          </a:xfrm>
          <a:custGeom>
            <a:rect b="b" l="l" r="r" t="t"/>
            <a:pathLst>
              <a:path extrusionOk="0" h="3327614" w="3722151">
                <a:moveTo>
                  <a:pt x="3597691" y="3327614"/>
                </a:moveTo>
                <a:lnTo>
                  <a:pt x="124460" y="3327614"/>
                </a:lnTo>
                <a:cubicBezTo>
                  <a:pt x="55880" y="3327614"/>
                  <a:pt x="0" y="3271734"/>
                  <a:pt x="0" y="3203154"/>
                </a:cubicBezTo>
                <a:lnTo>
                  <a:pt x="0" y="124460"/>
                </a:lnTo>
                <a:cubicBezTo>
                  <a:pt x="0" y="55880"/>
                  <a:pt x="55880" y="0"/>
                  <a:pt x="124460" y="0"/>
                </a:cubicBezTo>
                <a:lnTo>
                  <a:pt x="3597691" y="0"/>
                </a:lnTo>
                <a:cubicBezTo>
                  <a:pt x="3666272" y="0"/>
                  <a:pt x="3722151" y="55880"/>
                  <a:pt x="3722151" y="124460"/>
                </a:cubicBezTo>
                <a:lnTo>
                  <a:pt x="3722151" y="3203154"/>
                </a:lnTo>
                <a:cubicBezTo>
                  <a:pt x="3722151" y="3271734"/>
                  <a:pt x="3666272" y="3327614"/>
                  <a:pt x="3597691" y="3327614"/>
                </a:cubicBezTo>
                <a:close/>
              </a:path>
            </a:pathLst>
          </a:custGeom>
          <a:solidFill>
            <a:srgbClr val="C1DFEB">
              <a:alpha val="69411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67" name="Google Shape;467;p5"/>
          <p:cNvSpPr/>
          <p:nvPr/>
        </p:nvSpPr>
        <p:spPr>
          <a:xfrm>
            <a:off x="11380895" y="2087490"/>
            <a:ext cx="6248400" cy="353943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Уроците преминаха (повече от  една възможна опция):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	Успешно;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	Задоволително;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	Слабо;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	В дигитален формат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A picture containing text&#10;&#10;Description automatically generated" id="468" name="Google Shape;468;p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4655800" y="279163"/>
            <a:ext cx="3632200" cy="99252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73" name="Shape 4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4" name="Google Shape;474;p6"/>
          <p:cNvSpPr txBox="1"/>
          <p:nvPr/>
        </p:nvSpPr>
        <p:spPr>
          <a:xfrm>
            <a:off x="9139238" y="4295775"/>
            <a:ext cx="9525" cy="153352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69994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75" name="Google Shape;475;p6"/>
          <p:cNvSpPr txBox="1"/>
          <p:nvPr/>
        </p:nvSpPr>
        <p:spPr>
          <a:xfrm>
            <a:off x="342795" y="105624"/>
            <a:ext cx="10488007" cy="66979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214392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2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Модул 3: Активно движение</a:t>
            </a:r>
            <a:endParaRPr/>
          </a:p>
        </p:txBody>
      </p:sp>
      <p:sp>
        <p:nvSpPr>
          <p:cNvPr id="476" name="Google Shape;476;p6"/>
          <p:cNvSpPr/>
          <p:nvPr/>
        </p:nvSpPr>
        <p:spPr>
          <a:xfrm>
            <a:off x="3352800" y="934478"/>
            <a:ext cx="2456849" cy="20812"/>
          </a:xfrm>
          <a:custGeom>
            <a:rect b="b" l="l" r="r" t="t"/>
            <a:pathLst>
              <a:path extrusionOk="0" h="69850" w="8245724">
                <a:moveTo>
                  <a:pt x="7954894" y="0"/>
                </a:moveTo>
                <a:lnTo>
                  <a:pt x="0" y="0"/>
                </a:lnTo>
                <a:lnTo>
                  <a:pt x="0" y="69850"/>
                </a:lnTo>
                <a:lnTo>
                  <a:pt x="8245724" y="69850"/>
                </a:lnTo>
                <a:lnTo>
                  <a:pt x="8245724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</p:spPr>
      </p:sp>
      <p:sp>
        <p:nvSpPr>
          <p:cNvPr id="477" name="Google Shape;477;p6"/>
          <p:cNvSpPr/>
          <p:nvPr/>
        </p:nvSpPr>
        <p:spPr>
          <a:xfrm>
            <a:off x="147773" y="1091435"/>
            <a:ext cx="10893318" cy="4356865"/>
          </a:xfrm>
          <a:custGeom>
            <a:rect b="b" l="l" r="r" t="t"/>
            <a:pathLst>
              <a:path extrusionOk="0" h="3327614" w="3722151">
                <a:moveTo>
                  <a:pt x="3597691" y="3327614"/>
                </a:moveTo>
                <a:lnTo>
                  <a:pt x="124460" y="3327614"/>
                </a:lnTo>
                <a:cubicBezTo>
                  <a:pt x="55880" y="3327614"/>
                  <a:pt x="0" y="3271734"/>
                  <a:pt x="0" y="3203154"/>
                </a:cubicBezTo>
                <a:lnTo>
                  <a:pt x="0" y="124460"/>
                </a:lnTo>
                <a:cubicBezTo>
                  <a:pt x="0" y="55880"/>
                  <a:pt x="55880" y="0"/>
                  <a:pt x="124460" y="0"/>
                </a:cubicBezTo>
                <a:lnTo>
                  <a:pt x="3597691" y="0"/>
                </a:lnTo>
                <a:cubicBezTo>
                  <a:pt x="3666272" y="0"/>
                  <a:pt x="3722151" y="55880"/>
                  <a:pt x="3722151" y="124460"/>
                </a:cubicBezTo>
                <a:lnTo>
                  <a:pt x="3722151" y="3203154"/>
                </a:lnTo>
                <a:cubicBezTo>
                  <a:pt x="3722151" y="3271734"/>
                  <a:pt x="3666272" y="3327614"/>
                  <a:pt x="3597691" y="3327614"/>
                </a:cubicBezTo>
                <a:close/>
              </a:path>
            </a:pathLst>
          </a:custGeom>
          <a:solidFill>
            <a:srgbClr val="C1DFEB">
              <a:alpha val="69411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78" name="Google Shape;478;p6"/>
          <p:cNvSpPr/>
          <p:nvPr/>
        </p:nvSpPr>
        <p:spPr>
          <a:xfrm>
            <a:off x="658705" y="1643101"/>
            <a:ext cx="9856186" cy="224676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Описание (в рамките на 50 думи):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......</a:t>
            </a:r>
            <a:endParaRPr/>
          </a:p>
        </p:txBody>
      </p:sp>
      <p:sp>
        <p:nvSpPr>
          <p:cNvPr id="479" name="Google Shape;479;p6"/>
          <p:cNvSpPr/>
          <p:nvPr/>
        </p:nvSpPr>
        <p:spPr>
          <a:xfrm>
            <a:off x="147773" y="5520845"/>
            <a:ext cx="17992454" cy="4691288"/>
          </a:xfrm>
          <a:custGeom>
            <a:rect b="b" l="l" r="r" t="t"/>
            <a:pathLst>
              <a:path extrusionOk="0" h="3327614" w="3722151">
                <a:moveTo>
                  <a:pt x="3597691" y="3327614"/>
                </a:moveTo>
                <a:lnTo>
                  <a:pt x="124460" y="3327614"/>
                </a:lnTo>
                <a:cubicBezTo>
                  <a:pt x="55880" y="3327614"/>
                  <a:pt x="0" y="3271734"/>
                  <a:pt x="0" y="3203154"/>
                </a:cubicBezTo>
                <a:lnTo>
                  <a:pt x="0" y="124460"/>
                </a:lnTo>
                <a:cubicBezTo>
                  <a:pt x="0" y="55880"/>
                  <a:pt x="55880" y="0"/>
                  <a:pt x="124460" y="0"/>
                </a:cubicBezTo>
                <a:lnTo>
                  <a:pt x="3597691" y="0"/>
                </a:lnTo>
                <a:cubicBezTo>
                  <a:pt x="3666272" y="0"/>
                  <a:pt x="3722151" y="55880"/>
                  <a:pt x="3722151" y="124460"/>
                </a:cubicBezTo>
                <a:lnTo>
                  <a:pt x="3722151" y="3203154"/>
                </a:lnTo>
                <a:cubicBezTo>
                  <a:pt x="3722151" y="3271734"/>
                  <a:pt x="3666272" y="3327614"/>
                  <a:pt x="3597691" y="3327614"/>
                </a:cubicBezTo>
                <a:close/>
              </a:path>
            </a:pathLst>
          </a:custGeom>
          <a:noFill/>
          <a:ln cap="flat" cmpd="sng" w="952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80" name="Google Shape;480;p6"/>
          <p:cNvSpPr txBox="1"/>
          <p:nvPr/>
        </p:nvSpPr>
        <p:spPr>
          <a:xfrm>
            <a:off x="533400" y="5689444"/>
            <a:ext cx="6195219" cy="5232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Снимки: </a:t>
            </a:r>
            <a:endParaRPr/>
          </a:p>
        </p:txBody>
      </p:sp>
      <p:sp>
        <p:nvSpPr>
          <p:cNvPr id="481" name="Google Shape;481;p6"/>
          <p:cNvSpPr/>
          <p:nvPr/>
        </p:nvSpPr>
        <p:spPr>
          <a:xfrm>
            <a:off x="11257921" y="2019300"/>
            <a:ext cx="6882306" cy="3352800"/>
          </a:xfrm>
          <a:custGeom>
            <a:rect b="b" l="l" r="r" t="t"/>
            <a:pathLst>
              <a:path extrusionOk="0" h="3327614" w="3722151">
                <a:moveTo>
                  <a:pt x="3597691" y="3327614"/>
                </a:moveTo>
                <a:lnTo>
                  <a:pt x="124460" y="3327614"/>
                </a:lnTo>
                <a:cubicBezTo>
                  <a:pt x="55880" y="3327614"/>
                  <a:pt x="0" y="3271734"/>
                  <a:pt x="0" y="3203154"/>
                </a:cubicBezTo>
                <a:lnTo>
                  <a:pt x="0" y="124460"/>
                </a:lnTo>
                <a:cubicBezTo>
                  <a:pt x="0" y="55880"/>
                  <a:pt x="55880" y="0"/>
                  <a:pt x="124460" y="0"/>
                </a:cubicBezTo>
                <a:lnTo>
                  <a:pt x="3597691" y="0"/>
                </a:lnTo>
                <a:cubicBezTo>
                  <a:pt x="3666272" y="0"/>
                  <a:pt x="3722151" y="55880"/>
                  <a:pt x="3722151" y="124460"/>
                </a:cubicBezTo>
                <a:lnTo>
                  <a:pt x="3722151" y="3203154"/>
                </a:lnTo>
                <a:cubicBezTo>
                  <a:pt x="3722151" y="3271734"/>
                  <a:pt x="3666272" y="3327614"/>
                  <a:pt x="3597691" y="3327614"/>
                </a:cubicBezTo>
                <a:close/>
              </a:path>
            </a:pathLst>
          </a:custGeom>
          <a:solidFill>
            <a:srgbClr val="C1DFEB">
              <a:alpha val="69411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82" name="Google Shape;482;p6"/>
          <p:cNvSpPr/>
          <p:nvPr/>
        </p:nvSpPr>
        <p:spPr>
          <a:xfrm>
            <a:off x="11380895" y="2087490"/>
            <a:ext cx="6248400" cy="353943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Уроците преминаха (повече от  една възможна опция):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	Успешно;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	Задоволително;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	Слабо;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	В дигитален формат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A picture containing text&#10;&#10;Description automatically generated" id="483" name="Google Shape;483;p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4655800" y="279163"/>
            <a:ext cx="3632200" cy="99252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88" name="Shape 4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9" name="Google Shape;489;p7"/>
          <p:cNvSpPr txBox="1"/>
          <p:nvPr/>
        </p:nvSpPr>
        <p:spPr>
          <a:xfrm>
            <a:off x="9139238" y="4295775"/>
            <a:ext cx="9525" cy="153352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69994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90" name="Google Shape;490;p7"/>
          <p:cNvSpPr txBox="1"/>
          <p:nvPr/>
        </p:nvSpPr>
        <p:spPr>
          <a:xfrm>
            <a:off x="342795" y="105624"/>
            <a:ext cx="10488007" cy="67185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214392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2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Модул 4: Устойчив начин на живот</a:t>
            </a:r>
            <a:endParaRPr/>
          </a:p>
        </p:txBody>
      </p:sp>
      <p:sp>
        <p:nvSpPr>
          <p:cNvPr id="491" name="Google Shape;491;p7"/>
          <p:cNvSpPr/>
          <p:nvPr/>
        </p:nvSpPr>
        <p:spPr>
          <a:xfrm>
            <a:off x="3352800" y="934478"/>
            <a:ext cx="2456849" cy="20812"/>
          </a:xfrm>
          <a:custGeom>
            <a:rect b="b" l="l" r="r" t="t"/>
            <a:pathLst>
              <a:path extrusionOk="0" h="69850" w="8245724">
                <a:moveTo>
                  <a:pt x="7954894" y="0"/>
                </a:moveTo>
                <a:lnTo>
                  <a:pt x="0" y="0"/>
                </a:lnTo>
                <a:lnTo>
                  <a:pt x="0" y="69850"/>
                </a:lnTo>
                <a:lnTo>
                  <a:pt x="8245724" y="69850"/>
                </a:lnTo>
                <a:lnTo>
                  <a:pt x="8245724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</p:spPr>
      </p:sp>
      <p:sp>
        <p:nvSpPr>
          <p:cNvPr id="492" name="Google Shape;492;p7"/>
          <p:cNvSpPr/>
          <p:nvPr/>
        </p:nvSpPr>
        <p:spPr>
          <a:xfrm>
            <a:off x="147773" y="1091435"/>
            <a:ext cx="10893318" cy="4356865"/>
          </a:xfrm>
          <a:custGeom>
            <a:rect b="b" l="l" r="r" t="t"/>
            <a:pathLst>
              <a:path extrusionOk="0" h="3327614" w="3722151">
                <a:moveTo>
                  <a:pt x="3597691" y="3327614"/>
                </a:moveTo>
                <a:lnTo>
                  <a:pt x="124460" y="3327614"/>
                </a:lnTo>
                <a:cubicBezTo>
                  <a:pt x="55880" y="3327614"/>
                  <a:pt x="0" y="3271734"/>
                  <a:pt x="0" y="3203154"/>
                </a:cubicBezTo>
                <a:lnTo>
                  <a:pt x="0" y="124460"/>
                </a:lnTo>
                <a:cubicBezTo>
                  <a:pt x="0" y="55880"/>
                  <a:pt x="55880" y="0"/>
                  <a:pt x="124460" y="0"/>
                </a:cubicBezTo>
                <a:lnTo>
                  <a:pt x="3597691" y="0"/>
                </a:lnTo>
                <a:cubicBezTo>
                  <a:pt x="3666272" y="0"/>
                  <a:pt x="3722151" y="55880"/>
                  <a:pt x="3722151" y="124460"/>
                </a:cubicBezTo>
                <a:lnTo>
                  <a:pt x="3722151" y="3203154"/>
                </a:lnTo>
                <a:cubicBezTo>
                  <a:pt x="3722151" y="3271734"/>
                  <a:pt x="3666272" y="3327614"/>
                  <a:pt x="3597691" y="3327614"/>
                </a:cubicBezTo>
                <a:close/>
              </a:path>
            </a:pathLst>
          </a:custGeom>
          <a:solidFill>
            <a:srgbClr val="C1DFEB">
              <a:alpha val="69411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93" name="Google Shape;493;p7"/>
          <p:cNvSpPr/>
          <p:nvPr/>
        </p:nvSpPr>
        <p:spPr>
          <a:xfrm>
            <a:off x="658705" y="1643101"/>
            <a:ext cx="9856186" cy="224676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Описание (в рамките на 50 думи):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......</a:t>
            </a:r>
            <a:endParaRPr/>
          </a:p>
        </p:txBody>
      </p:sp>
      <p:sp>
        <p:nvSpPr>
          <p:cNvPr id="494" name="Google Shape;494;p7"/>
          <p:cNvSpPr/>
          <p:nvPr/>
        </p:nvSpPr>
        <p:spPr>
          <a:xfrm>
            <a:off x="147773" y="5520845"/>
            <a:ext cx="17992454" cy="4691288"/>
          </a:xfrm>
          <a:custGeom>
            <a:rect b="b" l="l" r="r" t="t"/>
            <a:pathLst>
              <a:path extrusionOk="0" h="3327614" w="3722151">
                <a:moveTo>
                  <a:pt x="3597691" y="3327614"/>
                </a:moveTo>
                <a:lnTo>
                  <a:pt x="124460" y="3327614"/>
                </a:lnTo>
                <a:cubicBezTo>
                  <a:pt x="55880" y="3327614"/>
                  <a:pt x="0" y="3271734"/>
                  <a:pt x="0" y="3203154"/>
                </a:cubicBezTo>
                <a:lnTo>
                  <a:pt x="0" y="124460"/>
                </a:lnTo>
                <a:cubicBezTo>
                  <a:pt x="0" y="55880"/>
                  <a:pt x="55880" y="0"/>
                  <a:pt x="124460" y="0"/>
                </a:cubicBezTo>
                <a:lnTo>
                  <a:pt x="3597691" y="0"/>
                </a:lnTo>
                <a:cubicBezTo>
                  <a:pt x="3666272" y="0"/>
                  <a:pt x="3722151" y="55880"/>
                  <a:pt x="3722151" y="124460"/>
                </a:cubicBezTo>
                <a:lnTo>
                  <a:pt x="3722151" y="3203154"/>
                </a:lnTo>
                <a:cubicBezTo>
                  <a:pt x="3722151" y="3271734"/>
                  <a:pt x="3666272" y="3327614"/>
                  <a:pt x="3597691" y="3327614"/>
                </a:cubicBezTo>
                <a:close/>
              </a:path>
            </a:pathLst>
          </a:custGeom>
          <a:noFill/>
          <a:ln cap="flat" cmpd="sng" w="952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95" name="Google Shape;495;p7"/>
          <p:cNvSpPr txBox="1"/>
          <p:nvPr/>
        </p:nvSpPr>
        <p:spPr>
          <a:xfrm>
            <a:off x="533400" y="5689444"/>
            <a:ext cx="6195219" cy="5232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Снимки: </a:t>
            </a:r>
            <a:endParaRPr/>
          </a:p>
        </p:txBody>
      </p:sp>
      <p:sp>
        <p:nvSpPr>
          <p:cNvPr id="496" name="Google Shape;496;p7"/>
          <p:cNvSpPr/>
          <p:nvPr/>
        </p:nvSpPr>
        <p:spPr>
          <a:xfrm>
            <a:off x="11257921" y="2019300"/>
            <a:ext cx="6882306" cy="3352800"/>
          </a:xfrm>
          <a:custGeom>
            <a:rect b="b" l="l" r="r" t="t"/>
            <a:pathLst>
              <a:path extrusionOk="0" h="3327614" w="3722151">
                <a:moveTo>
                  <a:pt x="3597691" y="3327614"/>
                </a:moveTo>
                <a:lnTo>
                  <a:pt x="124460" y="3327614"/>
                </a:lnTo>
                <a:cubicBezTo>
                  <a:pt x="55880" y="3327614"/>
                  <a:pt x="0" y="3271734"/>
                  <a:pt x="0" y="3203154"/>
                </a:cubicBezTo>
                <a:lnTo>
                  <a:pt x="0" y="124460"/>
                </a:lnTo>
                <a:cubicBezTo>
                  <a:pt x="0" y="55880"/>
                  <a:pt x="55880" y="0"/>
                  <a:pt x="124460" y="0"/>
                </a:cubicBezTo>
                <a:lnTo>
                  <a:pt x="3597691" y="0"/>
                </a:lnTo>
                <a:cubicBezTo>
                  <a:pt x="3666272" y="0"/>
                  <a:pt x="3722151" y="55880"/>
                  <a:pt x="3722151" y="124460"/>
                </a:cubicBezTo>
                <a:lnTo>
                  <a:pt x="3722151" y="3203154"/>
                </a:lnTo>
                <a:cubicBezTo>
                  <a:pt x="3722151" y="3271734"/>
                  <a:pt x="3666272" y="3327614"/>
                  <a:pt x="3597691" y="3327614"/>
                </a:cubicBezTo>
                <a:close/>
              </a:path>
            </a:pathLst>
          </a:custGeom>
          <a:solidFill>
            <a:srgbClr val="C1DFEB">
              <a:alpha val="69411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97" name="Google Shape;497;p7"/>
          <p:cNvSpPr/>
          <p:nvPr/>
        </p:nvSpPr>
        <p:spPr>
          <a:xfrm>
            <a:off x="11380895" y="2087490"/>
            <a:ext cx="6248400" cy="353943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Уроците преминаха (повече от  една възможна опция):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	Успешно;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	Задоволително;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	Слабо;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	В дигитален формат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A picture containing text&#10;&#10;Description automatically generated" id="498" name="Google Shape;498;p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4655800" y="279163"/>
            <a:ext cx="3632200" cy="99252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03" name="Shape 5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4" name="Google Shape;504;p8"/>
          <p:cNvSpPr txBox="1"/>
          <p:nvPr/>
        </p:nvSpPr>
        <p:spPr>
          <a:xfrm>
            <a:off x="9139238" y="4295775"/>
            <a:ext cx="9525" cy="153352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69994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05" name="Google Shape;505;p8"/>
          <p:cNvSpPr txBox="1"/>
          <p:nvPr/>
        </p:nvSpPr>
        <p:spPr>
          <a:xfrm>
            <a:off x="342795" y="105624"/>
            <a:ext cx="14059005" cy="140743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214392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2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Кобминация от модули:.........................................................................................................</a:t>
            </a:r>
            <a:endParaRPr/>
          </a:p>
          <a:p>
            <a:pPr indent="0" lvl="0" marL="0" marR="0" rtl="0" algn="l">
              <a:lnSpc>
                <a:spcPct val="3335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(Моля, впишете кои от модулите в програмата сте комбинирали в проекта)</a:t>
            </a:r>
            <a:endParaRPr b="1"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06" name="Google Shape;506;p8"/>
          <p:cNvSpPr/>
          <p:nvPr/>
        </p:nvSpPr>
        <p:spPr>
          <a:xfrm>
            <a:off x="3352800" y="934478"/>
            <a:ext cx="2456849" cy="20812"/>
          </a:xfrm>
          <a:custGeom>
            <a:rect b="b" l="l" r="r" t="t"/>
            <a:pathLst>
              <a:path extrusionOk="0" h="69850" w="8245724">
                <a:moveTo>
                  <a:pt x="7954894" y="0"/>
                </a:moveTo>
                <a:lnTo>
                  <a:pt x="0" y="0"/>
                </a:lnTo>
                <a:lnTo>
                  <a:pt x="0" y="69850"/>
                </a:lnTo>
                <a:lnTo>
                  <a:pt x="8245724" y="69850"/>
                </a:lnTo>
                <a:lnTo>
                  <a:pt x="8245724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</p:spPr>
      </p:sp>
      <p:sp>
        <p:nvSpPr>
          <p:cNvPr id="507" name="Google Shape;507;p8"/>
          <p:cNvSpPr/>
          <p:nvPr/>
        </p:nvSpPr>
        <p:spPr>
          <a:xfrm>
            <a:off x="147773" y="1689975"/>
            <a:ext cx="10893318" cy="3758325"/>
          </a:xfrm>
          <a:custGeom>
            <a:rect b="b" l="l" r="r" t="t"/>
            <a:pathLst>
              <a:path extrusionOk="0" h="3327614" w="3722151">
                <a:moveTo>
                  <a:pt x="3597691" y="3327614"/>
                </a:moveTo>
                <a:lnTo>
                  <a:pt x="124460" y="3327614"/>
                </a:lnTo>
                <a:cubicBezTo>
                  <a:pt x="55880" y="3327614"/>
                  <a:pt x="0" y="3271734"/>
                  <a:pt x="0" y="3203154"/>
                </a:cubicBezTo>
                <a:lnTo>
                  <a:pt x="0" y="124460"/>
                </a:lnTo>
                <a:cubicBezTo>
                  <a:pt x="0" y="55880"/>
                  <a:pt x="55880" y="0"/>
                  <a:pt x="124460" y="0"/>
                </a:cubicBezTo>
                <a:lnTo>
                  <a:pt x="3597691" y="0"/>
                </a:lnTo>
                <a:cubicBezTo>
                  <a:pt x="3666272" y="0"/>
                  <a:pt x="3722151" y="55880"/>
                  <a:pt x="3722151" y="124460"/>
                </a:cubicBezTo>
                <a:lnTo>
                  <a:pt x="3722151" y="3203154"/>
                </a:lnTo>
                <a:cubicBezTo>
                  <a:pt x="3722151" y="3271734"/>
                  <a:pt x="3666272" y="3327614"/>
                  <a:pt x="3597691" y="3327614"/>
                </a:cubicBezTo>
                <a:close/>
              </a:path>
            </a:pathLst>
          </a:custGeom>
          <a:solidFill>
            <a:srgbClr val="C1DFEB">
              <a:alpha val="69411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08" name="Google Shape;508;p8"/>
          <p:cNvSpPr/>
          <p:nvPr/>
        </p:nvSpPr>
        <p:spPr>
          <a:xfrm>
            <a:off x="533400" y="2444790"/>
            <a:ext cx="9856186" cy="224676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Описание (в рамките на 50 думи):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......................................</a:t>
            </a:r>
            <a:endParaRPr/>
          </a:p>
        </p:txBody>
      </p:sp>
      <p:sp>
        <p:nvSpPr>
          <p:cNvPr id="509" name="Google Shape;509;p8"/>
          <p:cNvSpPr/>
          <p:nvPr/>
        </p:nvSpPr>
        <p:spPr>
          <a:xfrm>
            <a:off x="147773" y="5520845"/>
            <a:ext cx="17992454" cy="4691288"/>
          </a:xfrm>
          <a:custGeom>
            <a:rect b="b" l="l" r="r" t="t"/>
            <a:pathLst>
              <a:path extrusionOk="0" h="3327614" w="3722151">
                <a:moveTo>
                  <a:pt x="3597691" y="3327614"/>
                </a:moveTo>
                <a:lnTo>
                  <a:pt x="124460" y="3327614"/>
                </a:lnTo>
                <a:cubicBezTo>
                  <a:pt x="55880" y="3327614"/>
                  <a:pt x="0" y="3271734"/>
                  <a:pt x="0" y="3203154"/>
                </a:cubicBezTo>
                <a:lnTo>
                  <a:pt x="0" y="124460"/>
                </a:lnTo>
                <a:cubicBezTo>
                  <a:pt x="0" y="55880"/>
                  <a:pt x="55880" y="0"/>
                  <a:pt x="124460" y="0"/>
                </a:cubicBezTo>
                <a:lnTo>
                  <a:pt x="3597691" y="0"/>
                </a:lnTo>
                <a:cubicBezTo>
                  <a:pt x="3666272" y="0"/>
                  <a:pt x="3722151" y="55880"/>
                  <a:pt x="3722151" y="124460"/>
                </a:cubicBezTo>
                <a:lnTo>
                  <a:pt x="3722151" y="3203154"/>
                </a:lnTo>
                <a:cubicBezTo>
                  <a:pt x="3722151" y="3271734"/>
                  <a:pt x="3666272" y="3327614"/>
                  <a:pt x="3597691" y="3327614"/>
                </a:cubicBezTo>
                <a:close/>
              </a:path>
            </a:pathLst>
          </a:custGeom>
          <a:noFill/>
          <a:ln cap="flat" cmpd="sng" w="952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10" name="Google Shape;510;p8"/>
          <p:cNvSpPr txBox="1"/>
          <p:nvPr/>
        </p:nvSpPr>
        <p:spPr>
          <a:xfrm>
            <a:off x="533400" y="5689444"/>
            <a:ext cx="6195219" cy="5232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Снимки (макс. 3): </a:t>
            </a:r>
            <a:endParaRPr/>
          </a:p>
        </p:txBody>
      </p:sp>
      <p:sp>
        <p:nvSpPr>
          <p:cNvPr id="511" name="Google Shape;511;p8"/>
          <p:cNvSpPr/>
          <p:nvPr/>
        </p:nvSpPr>
        <p:spPr>
          <a:xfrm>
            <a:off x="11257921" y="2019300"/>
            <a:ext cx="6882306" cy="3352800"/>
          </a:xfrm>
          <a:custGeom>
            <a:rect b="b" l="l" r="r" t="t"/>
            <a:pathLst>
              <a:path extrusionOk="0" h="3327614" w="3722151">
                <a:moveTo>
                  <a:pt x="3597691" y="3327614"/>
                </a:moveTo>
                <a:lnTo>
                  <a:pt x="124460" y="3327614"/>
                </a:lnTo>
                <a:cubicBezTo>
                  <a:pt x="55880" y="3327614"/>
                  <a:pt x="0" y="3271734"/>
                  <a:pt x="0" y="3203154"/>
                </a:cubicBezTo>
                <a:lnTo>
                  <a:pt x="0" y="124460"/>
                </a:lnTo>
                <a:cubicBezTo>
                  <a:pt x="0" y="55880"/>
                  <a:pt x="55880" y="0"/>
                  <a:pt x="124460" y="0"/>
                </a:cubicBezTo>
                <a:lnTo>
                  <a:pt x="3597691" y="0"/>
                </a:lnTo>
                <a:cubicBezTo>
                  <a:pt x="3666272" y="0"/>
                  <a:pt x="3722151" y="55880"/>
                  <a:pt x="3722151" y="124460"/>
                </a:cubicBezTo>
                <a:lnTo>
                  <a:pt x="3722151" y="3203154"/>
                </a:lnTo>
                <a:cubicBezTo>
                  <a:pt x="3722151" y="3271734"/>
                  <a:pt x="3666272" y="3327614"/>
                  <a:pt x="3597691" y="3327614"/>
                </a:cubicBezTo>
                <a:close/>
              </a:path>
            </a:pathLst>
          </a:custGeom>
          <a:solidFill>
            <a:srgbClr val="C1DFEB">
              <a:alpha val="69411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12" name="Google Shape;512;p8"/>
          <p:cNvSpPr/>
          <p:nvPr/>
        </p:nvSpPr>
        <p:spPr>
          <a:xfrm>
            <a:off x="11380895" y="2087490"/>
            <a:ext cx="6248400" cy="353943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Уроците преминаха (повече от  една възможна опция):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	Успешно;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	Задоволително;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	Слабо;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	В дигитален формат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A picture containing text&#10;&#10;Description automatically generated" id="513" name="Google Shape;513;p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4655800" y="279163"/>
            <a:ext cx="3632200" cy="99252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18" name="Shape 5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9" name="Google Shape;519;p9"/>
          <p:cNvSpPr txBox="1"/>
          <p:nvPr/>
        </p:nvSpPr>
        <p:spPr>
          <a:xfrm>
            <a:off x="9139238" y="4295775"/>
            <a:ext cx="9525" cy="153352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69994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20" name="Google Shape;520;p9"/>
          <p:cNvSpPr/>
          <p:nvPr/>
        </p:nvSpPr>
        <p:spPr>
          <a:xfrm>
            <a:off x="15240" y="2295198"/>
            <a:ext cx="16116301" cy="6730543"/>
          </a:xfrm>
          <a:custGeom>
            <a:rect b="b" l="l" r="r" t="t"/>
            <a:pathLst>
              <a:path extrusionOk="0" h="3327614" w="3722151">
                <a:moveTo>
                  <a:pt x="3597691" y="3327614"/>
                </a:moveTo>
                <a:lnTo>
                  <a:pt x="124460" y="3327614"/>
                </a:lnTo>
                <a:cubicBezTo>
                  <a:pt x="55880" y="3327614"/>
                  <a:pt x="0" y="3271734"/>
                  <a:pt x="0" y="3203154"/>
                </a:cubicBezTo>
                <a:lnTo>
                  <a:pt x="0" y="124460"/>
                </a:lnTo>
                <a:cubicBezTo>
                  <a:pt x="0" y="55880"/>
                  <a:pt x="55880" y="0"/>
                  <a:pt x="124460" y="0"/>
                </a:cubicBezTo>
                <a:lnTo>
                  <a:pt x="3597691" y="0"/>
                </a:lnTo>
                <a:cubicBezTo>
                  <a:pt x="3666272" y="0"/>
                  <a:pt x="3722151" y="55880"/>
                  <a:pt x="3722151" y="124460"/>
                </a:cubicBezTo>
                <a:lnTo>
                  <a:pt x="3722151" y="3203154"/>
                </a:lnTo>
                <a:cubicBezTo>
                  <a:pt x="3722151" y="3271734"/>
                  <a:pt x="3666272" y="3327614"/>
                  <a:pt x="3597691" y="3327614"/>
                </a:cubicBezTo>
                <a:close/>
              </a:path>
            </a:pathLst>
          </a:custGeom>
          <a:solidFill>
            <a:srgbClr val="C1DFEB">
              <a:alpha val="69411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21" name="Google Shape;521;p9"/>
          <p:cNvSpPr txBox="1"/>
          <p:nvPr/>
        </p:nvSpPr>
        <p:spPr>
          <a:xfrm>
            <a:off x="560993" y="810612"/>
            <a:ext cx="14079567" cy="86177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2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Как бих продължил Програмата „По-здрави деца“ в </a:t>
            </a:r>
            <a:r>
              <a:rPr b="1" lang="ru-RU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своята детска градина </a:t>
            </a:r>
            <a:r>
              <a:rPr b="1" lang="ru-RU" sz="2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и за какво бихте използвали наградата? (в рамките на 100 думи) </a:t>
            </a:r>
            <a:endParaRPr b="1" sz="2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22" name="Google Shape;522;p9"/>
          <p:cNvSpPr/>
          <p:nvPr/>
        </p:nvSpPr>
        <p:spPr>
          <a:xfrm>
            <a:off x="2653203" y="3628697"/>
            <a:ext cx="9296400" cy="440120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4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............................................</a:t>
            </a:r>
            <a:endParaRPr/>
          </a:p>
        </p:txBody>
      </p:sp>
      <p:pic>
        <p:nvPicPr>
          <p:cNvPr descr="A picture containing text&#10;&#10;Description automatically generated" id="523" name="Google Shape;523;p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4640560" y="510023"/>
            <a:ext cx="3632200" cy="99252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1_Nestlé 16:9">
  <a:themeElements>
    <a:clrScheme name="Nestle 2020">
      <a:dk1>
        <a:srgbClr val="000000"/>
      </a:dk1>
      <a:lt1>
        <a:srgbClr val="FFFFFF"/>
      </a:lt1>
      <a:dk2>
        <a:srgbClr val="63513D"/>
      </a:dk2>
      <a:lt2>
        <a:srgbClr val="EFEDEB"/>
      </a:lt2>
      <a:accent1>
        <a:srgbClr val="1C9CC8"/>
      </a:accent1>
      <a:accent2>
        <a:srgbClr val="C6007E"/>
      </a:accent2>
      <a:accent3>
        <a:srgbClr val="AC4FC6"/>
      </a:accent3>
      <a:accent4>
        <a:srgbClr val="64A70B"/>
      </a:accent4>
      <a:accent5>
        <a:srgbClr val="FFC600"/>
      </a:accent5>
      <a:accent6>
        <a:srgbClr val="FB6035"/>
      </a:accent6>
      <a:hlink>
        <a:srgbClr val="1C9CC8"/>
      </a:hlink>
      <a:folHlink>
        <a:srgbClr val="6EA70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2006-08-16T00:00:00Z</dcterms:created>
  <dc:creator>pc</dc:creator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0x010100CF376293A90E014F92DD2FEA8350646B</vt:lpwstr>
  </property>
</Properties>
</file>