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63" r:id="rId7"/>
    <p:sldId id="266" r:id="rId8"/>
    <p:sldId id="308" r:id="rId9"/>
    <p:sldId id="309" r:id="rId10"/>
    <p:sldId id="300" r:id="rId11"/>
    <p:sldId id="305" r:id="rId12"/>
    <p:sldId id="306" r:id="rId13"/>
    <p:sldId id="285" r:id="rId14"/>
    <p:sldId id="286" r:id="rId15"/>
    <p:sldId id="288" r:id="rId16"/>
    <p:sldId id="30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1" autoAdjust="0"/>
    <p:restoredTop sz="90204" autoAdjust="0"/>
  </p:normalViewPr>
  <p:slideViewPr>
    <p:cSldViewPr>
      <p:cViewPr varScale="1">
        <p:scale>
          <a:sx n="49" d="100"/>
          <a:sy n="49" d="100"/>
        </p:scale>
        <p:origin x="7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22.10.2025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950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22 October, 2025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22 October, 2025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/202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6</a:t>
            </a:r>
            <a:endParaRPr lang="ru-RU" sz="4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723221" y="27813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отговорност да събира отпадъците си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своята детска градина.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07956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</a:t>
            </a:r>
            <a:r>
              <a:rPr lang="bg-BG" sz="2800" b="1" dirty="0"/>
              <a:t>своята детска градина </a:t>
            </a:r>
            <a:r>
              <a:rPr lang="ru-RU" sz="2800" b="1" dirty="0">
                <a:solidFill>
                  <a:srgbClr val="000000"/>
                </a:solidFill>
              </a:rPr>
              <a:t>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8A13E2-82C6-4FC3-A3C5-FE8D64B166D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d1b3a96-f0c6-41cd-928c-229627538f80"/>
    <ds:schemaRef ds:uri="ed683b28-4ee0-4d4a-a86f-510287d05166"/>
    <ds:schemaRef ds:uri="http://www.w3.org/XML/1998/namespace"/>
    <ds:schemaRef ds:uri="http://purl.org/dc/dcmitype/"/>
    <ds:schemaRef ds:uri="0f9d7fb1-e9d0-4fb5-9aae-e5a449fb9dcc"/>
    <ds:schemaRef ds:uri="4e7920a8-b834-465c-8c67-135b2d38a904"/>
  </ds:schemaRefs>
</ds:datastoreItem>
</file>

<file path=customXml/itemProps2.xml><?xml version="1.0" encoding="utf-8"?>
<ds:datastoreItem xmlns:ds="http://schemas.openxmlformats.org/officeDocument/2006/customXml" ds:itemID="{27E7A49E-25F3-4754-917A-39EAF23EF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7fb1-e9d0-4fb5-9aae-e5a449fb9dcc"/>
    <ds:schemaRef ds:uri="4e7920a8-b834-465c-8c67-135b2d38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C16C9-A302-4336-B91B-4C6F0E610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467</Words>
  <Application>Microsoft Office PowerPoint</Application>
  <PresentationFormat>Custom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Open Sans</vt:lpstr>
      <vt:lpstr>Nestle_ScriptARA</vt:lpstr>
      <vt:lpstr>Nestle_ScriptGRK</vt:lpstr>
      <vt:lpstr>Nestle_BrushAR</vt:lpstr>
      <vt:lpstr>Calibri</vt:lpstr>
      <vt:lpstr>Nestle_Text Book</vt:lpstr>
      <vt:lpstr>Nestle Text TF Light</vt:lpstr>
      <vt:lpstr>Nestle_ScriptEUR</vt:lpstr>
      <vt:lpstr>Nestle_Brush</vt:lpstr>
      <vt:lpstr>Nestle_ScriptCYR</vt:lpstr>
      <vt:lpstr>Arial</vt:lpstr>
      <vt:lpstr>Nestle_ScriptVIT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User</cp:lastModifiedBy>
  <cp:revision>266</cp:revision>
  <dcterms:created xsi:type="dcterms:W3CDTF">2006-08-16T00:00:00Z</dcterms:created>
  <dcterms:modified xsi:type="dcterms:W3CDTF">2025-10-22T10:38:20Z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